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4"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y="5143500" cx="9144000"/>
  <p:notesSz cx="6858000" cy="9144000"/>
  <p:embeddedFontLst>
    <p:embeddedFont>
      <p:font typeface="Montserrat"/>
      <p:regular r:id="rId17"/>
      <p:bold r:id="rId18"/>
      <p:italic r:id="rId19"/>
      <p:boldItalic r:id="rId20"/>
    </p:embeddedFont>
    <p:embeddedFont>
      <p:font typeface="Arvo"/>
      <p:regular r:id="rId21"/>
      <p:bold r:id="rId22"/>
      <p:italic r:id="rId23"/>
      <p:boldItalic r:id="rId24"/>
    </p:embeddedFont>
    <p:embeddedFont>
      <p:font typeface="Bodoni"/>
      <p:regular r:id="rId25"/>
      <p:bold r:id="rId26"/>
      <p:italic r:id="rId27"/>
      <p:boldItalic r:id="rId28"/>
    </p:embeddedFont>
    <p:embeddedFont>
      <p:font typeface="Source Sans Pro"/>
      <p:regular r:id="rId29"/>
      <p:bold r:id="rId30"/>
      <p:italic r:id="rId31"/>
      <p:boldItalic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15:clr>
            <a:srgbClr val="A4A3A4"/>
          </p15:clr>
        </p15:guide>
        <p15:guide id="2" orient="horz" pos="3053">
          <p15:clr>
            <a:srgbClr val="A4A3A4"/>
          </p15:clr>
        </p15:guide>
        <p15:guide id="3" orient="horz" pos="287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orient="horz"/>
        <p:guide pos="3053" orient="horz"/>
        <p:guide pos="2871"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Montserrat-boldItalic.fntdata"/><Relationship Id="rId22" Type="http://schemas.openxmlformats.org/officeDocument/2006/relationships/font" Target="fonts/Arvo-bold.fntdata"/><Relationship Id="rId21" Type="http://schemas.openxmlformats.org/officeDocument/2006/relationships/font" Target="fonts/Arvo-regular.fntdata"/><Relationship Id="rId24" Type="http://schemas.openxmlformats.org/officeDocument/2006/relationships/font" Target="fonts/Arvo-boldItalic.fntdata"/><Relationship Id="rId23" Type="http://schemas.openxmlformats.org/officeDocument/2006/relationships/font" Target="fonts/Arvo-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Bodoni-bold.fntdata"/><Relationship Id="rId25" Type="http://schemas.openxmlformats.org/officeDocument/2006/relationships/font" Target="fonts/Bodoni-regular.fntdata"/><Relationship Id="rId28" Type="http://schemas.openxmlformats.org/officeDocument/2006/relationships/font" Target="fonts/Bodoni-boldItalic.fntdata"/><Relationship Id="rId27" Type="http://schemas.openxmlformats.org/officeDocument/2006/relationships/font" Target="fonts/Bodoni-italic.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SourceSansPro-regular.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SourceSansPro-italic.fntdata"/><Relationship Id="rId30" Type="http://schemas.openxmlformats.org/officeDocument/2006/relationships/font" Target="fonts/SourceSansPro-bold.fntdata"/><Relationship Id="rId11" Type="http://schemas.openxmlformats.org/officeDocument/2006/relationships/slide" Target="slides/slide6.xml"/><Relationship Id="rId10" Type="http://schemas.openxmlformats.org/officeDocument/2006/relationships/slide" Target="slides/slide5.xml"/><Relationship Id="rId32" Type="http://schemas.openxmlformats.org/officeDocument/2006/relationships/font" Target="fonts/SourceSansPro-boldItalic.fnt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Montserrat-regular.fntdata"/><Relationship Id="rId16" Type="http://schemas.openxmlformats.org/officeDocument/2006/relationships/slide" Target="slides/slide11.xml"/><Relationship Id="rId19" Type="http://schemas.openxmlformats.org/officeDocument/2006/relationships/font" Target="fonts/Montserrat-italic.fntdata"/><Relationship Id="rId18" Type="http://schemas.openxmlformats.org/officeDocument/2006/relationships/font" Target="fonts/Montserrat-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c0e8450aa2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c0e8450aa2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s">
                <a:solidFill>
                  <a:schemeClr val="dk1"/>
                </a:solidFill>
              </a:rPr>
              <a:t>National Network for Youth (NN4Y) is on a mission to transform systems so that no young person in America experiences homelessness. We work in communities with youth who have experienced homelessness, service providers, and systems to help accelerate the community’s progress in ending homelessness and human trafficking among young people. Together, we envision a future in which all young people have a safe place to call home with endless opportunities to achieve their fullest potential.</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442eb61d9d_0_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442eb61d9d_0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442eb61d9d_0_7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442eb61d9d_0_7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c0e8450aa2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c0e8450aa2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s"/>
              <a:t>NN4Y</a:t>
            </a:r>
            <a:r>
              <a:rPr lang="es"/>
              <a:t> works to transform systems so that no young person in America experiences homelessness. NN4Y achieves this in the following ways:</a:t>
            </a:r>
            <a:endParaRPr/>
          </a:p>
          <a:p>
            <a:pPr indent="0" lvl="0" marL="0" rtl="0" algn="l">
              <a:spcBef>
                <a:spcPts val="0"/>
              </a:spcBef>
              <a:spcAft>
                <a:spcPts val="0"/>
              </a:spcAft>
              <a:buClr>
                <a:schemeClr val="dk1"/>
              </a:buClr>
              <a:buSzPts val="1100"/>
              <a:buFont typeface="Arial"/>
              <a:buNone/>
            </a:pPr>
            <a:r>
              <a:t/>
            </a:r>
            <a:endParaRPr/>
          </a:p>
          <a:p>
            <a:pPr indent="-298450" lvl="0" marL="457200" rtl="0" algn="l">
              <a:spcBef>
                <a:spcPts val="0"/>
              </a:spcBef>
              <a:spcAft>
                <a:spcPts val="0"/>
              </a:spcAft>
              <a:buSzPts val="1100"/>
              <a:buChar char="●"/>
            </a:pPr>
            <a:r>
              <a:rPr lang="es"/>
              <a:t>NN4Y supports communities to address the root causes of homelessness among young people by advancing innovative, long-term solutions through multi-pronged and multi-level collaborative community work. Historically cross-system collaboration has presented a challenge because of the siloed nature in which systems of care have operated. Our Local Cross-System Collaboratives (LCSC) address the root causes of homelessness among young people and help to build strong collaborative relationships amongst youth-serving agencies, leading to improved youth outcomes and system functioning. By bringing together a broad range of stakeholders and assisting them in leveraging their strengths to increase effectiveness, these cross-system collaboratives improve systems and direct services to youth at risk of and experiencing homelessness. What makes our approach unique is how we center youth with lived experience. Youth involved in our LCSC work have a unique opportunity to acquire leadership skills, increase their social capital, and improve systems to prevent and respond to youth homelessness. Our youth members vocalize the needs of youth who have experienced homelessness by serving as ambassadors and engaging with the lawmakers, service providers, and community officials responsible for creating and implementing change. This work is the catalyst to building healthier communities and improving the lives of youth and young adults who have experienced homelessness. </a:t>
            </a:r>
            <a:endParaRPr/>
          </a:p>
          <a:p>
            <a:pPr indent="0" lvl="0" marL="457200" rtl="0" algn="l">
              <a:spcBef>
                <a:spcPts val="0"/>
              </a:spcBef>
              <a:spcAft>
                <a:spcPts val="0"/>
              </a:spcAft>
              <a:buNone/>
            </a:pPr>
            <a:r>
              <a:t/>
            </a:r>
            <a:endParaRPr/>
          </a:p>
          <a:p>
            <a:pPr indent="-298450" lvl="0" marL="457200" rtl="0" algn="l">
              <a:lnSpc>
                <a:spcPct val="115000"/>
              </a:lnSpc>
              <a:spcBef>
                <a:spcPts val="0"/>
              </a:spcBef>
              <a:spcAft>
                <a:spcPts val="0"/>
              </a:spcAft>
              <a:buSzPts val="1100"/>
              <a:buChar char="●"/>
            </a:pPr>
            <a:r>
              <a:rPr lang="es">
                <a:solidFill>
                  <a:schemeClr val="dk1"/>
                </a:solidFill>
              </a:rPr>
              <a:t>The National Youth Advisory Council (NYAC) represents an essential bridge between formerly homeless young people and policymakers, service providers, and community officials Nationwide. We collaborate with NYAC members to identify practices and perspectives that help young people overcome homelessness. NYAC members grow as leaders for change and play a vital role in shaping NN4Y’s priorities and strategies. We engage with NYAC members to help shape national policy that impacts access to services and resources locally, enabling more positive health outcomes for youth-at-risk or experiencing homelessness. To date, we have trained over 35 National Youth Advisory Council members to take an active role in crafting a policy advocacy plan, speaking about federal policies that impacted their lives, and educating policymakers to transform systems. </a:t>
            </a:r>
            <a:br>
              <a:rPr lang="es">
                <a:solidFill>
                  <a:schemeClr val="dk1"/>
                </a:solidFill>
              </a:rPr>
            </a:b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s">
                <a:solidFill>
                  <a:schemeClr val="dk1"/>
                </a:solidFill>
              </a:rPr>
              <a:t>NN4Y is the trusted representative of private youth service providers before Congress, the White House, and federal regulatory agencies and has been for 45 years. NN4Y works with our partners to influence responsible federal public policy to protect and promote system reform that strengthens communities’ capacity to prevent and respond to youth homelessness and human trafficking.  With our NYAC members, we identify policies and practices that put young people at risk of homelessness. We work to advance effective strategies to prevent and end youth homelessness in America. </a:t>
            </a:r>
            <a:endParaRPr>
              <a:solidFill>
                <a:schemeClr val="dk1"/>
              </a:solidFill>
            </a:endParaRPr>
          </a:p>
          <a:p>
            <a:pPr indent="0" lvl="0" marL="457200" rtl="0" algn="l">
              <a:lnSpc>
                <a:spcPct val="115000"/>
              </a:lnSpc>
              <a:spcBef>
                <a:spcPts val="0"/>
              </a:spcBef>
              <a:spcAft>
                <a:spcPts val="0"/>
              </a:spcAft>
              <a:buNone/>
            </a:pPr>
            <a:r>
              <a:rPr lang="es">
                <a:solidFill>
                  <a:schemeClr val="dk1"/>
                </a:solidFill>
              </a:rPr>
              <a:t>We take a cross-system approach to our work that includes collaboration with education, child welfare, employment, housing, and juvenile justice system reform. Advocacy helps us to gain new and increased resources for preventing and ending youth homelessness.</a:t>
            </a:r>
            <a:endParaRPr>
              <a:solidFill>
                <a:schemeClr val="dk1"/>
              </a:solidFill>
            </a:endParaRPr>
          </a:p>
          <a:p>
            <a:pPr indent="0" lvl="0" marL="457200" rtl="0" algn="l">
              <a:lnSpc>
                <a:spcPct val="115000"/>
              </a:lnSpc>
              <a:spcBef>
                <a:spcPts val="0"/>
              </a:spcBef>
              <a:spcAft>
                <a:spcPts val="0"/>
              </a:spcAft>
              <a:buNone/>
            </a:pPr>
            <a:r>
              <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d436d52b7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d436d52b7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d436d52b77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d436d52b77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442eb61d9d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442eb61d9d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s" sz="1000">
                <a:latin typeface="Calibri"/>
                <a:ea typeface="Calibri"/>
                <a:cs typeface="Calibri"/>
                <a:sym typeface="Calibri"/>
              </a:rPr>
              <a:t>Earlier</a:t>
            </a:r>
            <a:r>
              <a:rPr lang="es" sz="1000">
                <a:latin typeface="Calibri"/>
                <a:ea typeface="Calibri"/>
                <a:cs typeface="Calibri"/>
                <a:sym typeface="Calibri"/>
              </a:rPr>
              <a:t> this year, we released our presidential agenda for the Biden-Harris administration, and it sets out our priorities for the administration and Congress. Some highlights of what we are calling for the administration to do includes:</a:t>
            </a:r>
            <a:endParaRPr sz="1000">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000">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s" sz="1000">
                <a:latin typeface="Calibri"/>
                <a:ea typeface="Calibri"/>
                <a:cs typeface="Calibri"/>
                <a:sym typeface="Calibri"/>
              </a:rPr>
              <a:t>Issuing an Executive Order to address systemic barriers youth encounter across multiple federal programs, including access to a valid government I.D. and other vital documents, and to remove existing barriers so that young people can more easily access health care, public assistance, and tax benefits.</a:t>
            </a:r>
            <a:endParaRPr sz="1000">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000">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s" sz="1000">
                <a:latin typeface="Calibri"/>
                <a:ea typeface="Calibri"/>
                <a:cs typeface="Calibri"/>
                <a:sym typeface="Calibri"/>
              </a:rPr>
              <a:t>The President's budget should include significantly increased funding to prevent and respond to youth, young adult, and young family homelessness. </a:t>
            </a:r>
            <a:endParaRPr sz="1000">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000">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s" sz="1000">
                <a:latin typeface="Calibri"/>
                <a:ea typeface="Calibri"/>
                <a:cs typeface="Calibri"/>
                <a:sym typeface="Calibri"/>
              </a:rPr>
              <a:t>We are also calling on the administration to create a new federal program at the Administration for Children and Families to take a two-generation approach to homelessness using the most appropriate definition for children, youth, and families experiencing homelessness. </a:t>
            </a:r>
            <a:endParaRPr sz="1000">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000">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s" sz="1000">
                <a:latin typeface="Calibri"/>
                <a:ea typeface="Calibri"/>
                <a:cs typeface="Calibri"/>
                <a:sym typeface="Calibri"/>
              </a:rPr>
              <a:t>We ask HUD to launch an "on-demand" voucher program for youth experiencing any form of homelessness that does not require previous child welfare system involvement.</a:t>
            </a:r>
            <a:endParaRPr sz="1000">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s" sz="1000">
                <a:latin typeface="Calibri"/>
                <a:ea typeface="Calibri"/>
                <a:cs typeface="Calibri"/>
                <a:sym typeface="Calibri"/>
              </a:rPr>
              <a:t> </a:t>
            </a:r>
            <a:endParaRPr sz="1000">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s" sz="1000">
                <a:latin typeface="Calibri"/>
                <a:ea typeface="Calibri"/>
                <a:cs typeface="Calibri"/>
                <a:sym typeface="Calibri"/>
              </a:rPr>
              <a:t>Homelessness among young people is such a significant issue in the U.S. that we need every federal agency to do its part to prevent and respond to this crisis.  </a:t>
            </a:r>
            <a:endParaRPr sz="1000">
              <a:latin typeface="Calibri"/>
              <a:ea typeface="Calibri"/>
              <a:cs typeface="Calibri"/>
              <a:sym typeface="Calibri"/>
            </a:endParaRPr>
          </a:p>
          <a:p>
            <a:pPr indent="0" lvl="0" marL="0" rtl="0" algn="l">
              <a:spcBef>
                <a:spcPts val="0"/>
              </a:spcBef>
              <a:spcAft>
                <a:spcPts val="0"/>
              </a:spcAft>
              <a:buNone/>
            </a:pPr>
            <a:r>
              <a:t/>
            </a:r>
            <a:endParaRPr sz="1000">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442eb61d9d_0_6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442eb61d9d_0_6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914400" rtl="0" algn="l">
              <a:spcBef>
                <a:spcPts val="0"/>
              </a:spcBef>
              <a:spcAft>
                <a:spcPts val="0"/>
              </a:spcAft>
              <a:buClr>
                <a:schemeClr val="dk1"/>
              </a:buClr>
              <a:buSzPts val="1200"/>
              <a:buFont typeface="Source Sans Pro"/>
              <a:buChar char="●"/>
            </a:pPr>
            <a:r>
              <a:rPr lang="es" sz="1200">
                <a:solidFill>
                  <a:schemeClr val="dk1"/>
                </a:solidFill>
                <a:latin typeface="Source Sans Pro"/>
                <a:ea typeface="Source Sans Pro"/>
                <a:cs typeface="Source Sans Pro"/>
                <a:sym typeface="Source Sans Pro"/>
              </a:rPr>
              <a:t>Pass the Runaway and Homeless Youth and Trafficking Prevention Act (RHYTPA)</a:t>
            </a:r>
            <a:endParaRPr sz="1200">
              <a:solidFill>
                <a:schemeClr val="dk1"/>
              </a:solidFill>
              <a:latin typeface="Source Sans Pro"/>
              <a:ea typeface="Source Sans Pro"/>
              <a:cs typeface="Source Sans Pro"/>
              <a:sym typeface="Source Sans Pro"/>
            </a:endParaRPr>
          </a:p>
          <a:p>
            <a:pPr indent="-304800" lvl="0" marL="914400" rtl="0" algn="l">
              <a:spcBef>
                <a:spcPts val="0"/>
              </a:spcBef>
              <a:spcAft>
                <a:spcPts val="0"/>
              </a:spcAft>
              <a:buClr>
                <a:schemeClr val="dk1"/>
              </a:buClr>
              <a:buSzPts val="1200"/>
              <a:buFont typeface="Source Sans Pro"/>
              <a:buChar char="●"/>
            </a:pPr>
            <a:r>
              <a:rPr lang="es" sz="1200">
                <a:solidFill>
                  <a:schemeClr val="dk1"/>
                </a:solidFill>
                <a:latin typeface="Source Sans Pro"/>
                <a:ea typeface="Source Sans Pro"/>
                <a:cs typeface="Source Sans Pro"/>
                <a:sym typeface="Source Sans Pro"/>
              </a:rPr>
              <a:t>Pass the Emergency Family Stabilization Act (EFSA) </a:t>
            </a:r>
            <a:endParaRPr sz="1200">
              <a:solidFill>
                <a:schemeClr val="dk1"/>
              </a:solidFill>
              <a:latin typeface="Source Sans Pro"/>
              <a:ea typeface="Source Sans Pro"/>
              <a:cs typeface="Source Sans Pro"/>
              <a:sym typeface="Source Sans Pro"/>
            </a:endParaRPr>
          </a:p>
          <a:p>
            <a:pPr indent="-304800" lvl="0" marL="914400" rtl="0" algn="l">
              <a:spcBef>
                <a:spcPts val="0"/>
              </a:spcBef>
              <a:spcAft>
                <a:spcPts val="0"/>
              </a:spcAft>
              <a:buClr>
                <a:schemeClr val="dk1"/>
              </a:buClr>
              <a:buSzPts val="1200"/>
              <a:buFont typeface="Source Sans Pro"/>
              <a:buChar char="●"/>
            </a:pPr>
            <a:r>
              <a:rPr lang="es" sz="1200">
                <a:solidFill>
                  <a:schemeClr val="dk1"/>
                </a:solidFill>
                <a:latin typeface="Source Sans Pro"/>
                <a:ea typeface="Source Sans Pro"/>
                <a:cs typeface="Source Sans Pro"/>
                <a:sym typeface="Source Sans Pro"/>
              </a:rPr>
              <a:t>Pass the Affordable Housing Credit Improvement Act (AHCIA) to Fix the Low Income Housing Tax Credit (LIHTC) “student Rule” </a:t>
            </a:r>
            <a:endParaRPr sz="1200">
              <a:solidFill>
                <a:schemeClr val="dk1"/>
              </a:solidFill>
              <a:latin typeface="Source Sans Pro"/>
              <a:ea typeface="Source Sans Pro"/>
              <a:cs typeface="Source Sans Pro"/>
              <a:sym typeface="Source Sans Pro"/>
            </a:endParaRPr>
          </a:p>
          <a:p>
            <a:pPr indent="-304800" lvl="0" marL="914400" rtl="0" algn="l">
              <a:spcBef>
                <a:spcPts val="0"/>
              </a:spcBef>
              <a:spcAft>
                <a:spcPts val="0"/>
              </a:spcAft>
              <a:buClr>
                <a:schemeClr val="dk1"/>
              </a:buClr>
              <a:buSzPts val="1200"/>
              <a:buFont typeface="Source Sans Pro"/>
              <a:buChar char="●"/>
            </a:pPr>
            <a:r>
              <a:rPr lang="es" sz="1200">
                <a:solidFill>
                  <a:schemeClr val="dk1"/>
                </a:solidFill>
                <a:latin typeface="Source Sans Pro"/>
                <a:ea typeface="Source Sans Pro"/>
                <a:cs typeface="Source Sans Pro"/>
                <a:sym typeface="Source Sans Pro"/>
              </a:rPr>
              <a:t>Pass the Homeless Children and Youth Act (HCYA)</a:t>
            </a:r>
            <a:endParaRPr sz="1200">
              <a:solidFill>
                <a:schemeClr val="dk1"/>
              </a:solidFill>
              <a:latin typeface="Source Sans Pro"/>
              <a:ea typeface="Source Sans Pro"/>
              <a:cs typeface="Source Sans Pro"/>
              <a:sym typeface="Source Sans Pro"/>
            </a:endParaRPr>
          </a:p>
          <a:p>
            <a:pPr indent="-304800" lvl="0" marL="914400" rtl="0" algn="l">
              <a:spcBef>
                <a:spcPts val="0"/>
              </a:spcBef>
              <a:spcAft>
                <a:spcPts val="0"/>
              </a:spcAft>
              <a:buClr>
                <a:schemeClr val="dk1"/>
              </a:buClr>
              <a:buSzPts val="1200"/>
              <a:buFont typeface="Source Sans Pro"/>
              <a:buChar char="●"/>
            </a:pPr>
            <a:r>
              <a:rPr lang="es" sz="1200">
                <a:solidFill>
                  <a:schemeClr val="dk1"/>
                </a:solidFill>
                <a:latin typeface="Source Sans Pro"/>
                <a:ea typeface="Source Sans Pro"/>
                <a:cs typeface="Source Sans Pro"/>
                <a:sym typeface="Source Sans Pro"/>
              </a:rPr>
              <a:t>Pass the Higher Education Access and Success for Homeless and Foster Youth Act (HEASHFY)</a:t>
            </a:r>
            <a:endParaRPr sz="1200">
              <a:solidFill>
                <a:schemeClr val="dk1"/>
              </a:solidFill>
              <a:latin typeface="Source Sans Pro"/>
              <a:ea typeface="Source Sans Pro"/>
              <a:cs typeface="Source Sans Pro"/>
              <a:sym typeface="Source Sans Pro"/>
            </a:endParaRPr>
          </a:p>
          <a:p>
            <a:pPr indent="-304800" lvl="0" marL="914400" rtl="0" algn="l">
              <a:spcBef>
                <a:spcPts val="0"/>
              </a:spcBef>
              <a:spcAft>
                <a:spcPts val="0"/>
              </a:spcAft>
              <a:buClr>
                <a:schemeClr val="dk1"/>
              </a:buClr>
              <a:buSzPts val="1200"/>
              <a:buFont typeface="Source Sans Pro"/>
              <a:buChar char="●"/>
            </a:pPr>
            <a:r>
              <a:rPr lang="es" sz="1200">
                <a:solidFill>
                  <a:schemeClr val="dk1"/>
                </a:solidFill>
                <a:latin typeface="Source Sans Pro"/>
                <a:ea typeface="Source Sans Pro"/>
                <a:cs typeface="Source Sans Pro"/>
                <a:sym typeface="Source Sans Pro"/>
              </a:rPr>
              <a:t>Increase Federal Funding Targeted to preventing and responding to Youth homelessness</a:t>
            </a:r>
            <a:endParaRPr sz="1200">
              <a:solidFill>
                <a:schemeClr val="dk1"/>
              </a:solidFill>
              <a:latin typeface="Source Sans Pro"/>
              <a:ea typeface="Source Sans Pro"/>
              <a:cs typeface="Source Sans Pro"/>
              <a:sym typeface="Source Sans Pro"/>
            </a:endParaRPr>
          </a:p>
          <a:p>
            <a:pPr indent="0" lvl="0" marL="0" rtl="0" algn="l">
              <a:spcBef>
                <a:spcPts val="0"/>
              </a:spcBef>
              <a:spcAft>
                <a:spcPts val="0"/>
              </a:spcAft>
              <a:buClr>
                <a:schemeClr val="dk1"/>
              </a:buClr>
              <a:buSzPts val="1100"/>
              <a:buFont typeface="Arial"/>
              <a:buNone/>
            </a:pPr>
            <a:r>
              <a:t/>
            </a:r>
            <a:endParaRPr sz="1200">
              <a:solidFill>
                <a:schemeClr val="dk1"/>
              </a:solidFill>
              <a:latin typeface="Source Sans Pro"/>
              <a:ea typeface="Source Sans Pro"/>
              <a:cs typeface="Source Sans Pro"/>
              <a:sym typeface="Source Sans Pro"/>
            </a:endParaRPr>
          </a:p>
          <a:p>
            <a:pPr indent="0" lvl="0" marL="0" rtl="0" algn="l">
              <a:lnSpc>
                <a:spcPct val="110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d38b2f68ea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d38b2f68ea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s"/>
              <a:t>In March, the American Rescue Plan became law. Along with our partners at SchoolHouse Connection and our Senate champions, we were able to get $800 million directed to schools to support the identification and provision of wrap-around support to children and youth experiencing homelessness. The funding increases schools' capacity to do their important work in preventing and addressing homelessness experienced by our children and youth. This is a huge win that we should all celebrate, but we and our federal policymakers still have a lot of work.</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s"/>
              <a:t>We still need the U.S. Department of Housing and Urban Development and the U.S. Department of Health and Human Service to do their part.</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s"/>
              <a:t>HHS needs funding for a new permanent  program that takes a two-generation approach to youth and family homelessness</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s"/>
              <a:t>The Runaway and Homeless Youth Act program need significant program updates and at least triple the funding.</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s"/>
              <a:t>HUD needs to improve its policies so that all people who experience homelessness are eligible for assistance. This will require HUD to align its definitions and eligibility criteria with all of the other federal definitions, which are already aligned.</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s"/>
              <a:t>The U.S. Departments of Labor and Justice and the U.S. Interagency Council on Homelessness also have critical roles to play.</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s"/>
              <a:t>DOL needs to make it easier for young people to access their programs, especially minors that don't have access to a parental or guardian signature</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s"/>
              <a:t>DOJ can do more to strengthen access to community-based support instead of juvenile or criminal justice involvement</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s"/>
              <a:t>USICH has an opportunity to strengthen the focus on and investment in youth homelessness by making it a genuine priority of this administration.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s"/>
              <a:t>Also, we need E.D. to continue to have the resources to target services to our children and youth experiencing homelessness within our education systems, k-12 and higher education.</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c8007d8c3f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c8007d8c3f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d38b2f68ea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d38b2f68ea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s">
                <a:solidFill>
                  <a:srgbClr val="0E101A"/>
                </a:solidFill>
                <a:latin typeface="Source Sans Pro"/>
                <a:ea typeface="Source Sans Pro"/>
                <a:cs typeface="Source Sans Pro"/>
                <a:sym typeface="Source Sans Pro"/>
              </a:rPr>
              <a:t>As most of you know, NN4Y is a membership and youth-driven organization created to represent the collective perspective and expertise of advocates and youth service providers across the country. Together with our members and young leaders, NN4Y works to:</a:t>
            </a:r>
            <a:br>
              <a:rPr lang="es">
                <a:solidFill>
                  <a:srgbClr val="0E101A"/>
                </a:solidFill>
                <a:latin typeface="Source Sans Pro"/>
                <a:ea typeface="Source Sans Pro"/>
                <a:cs typeface="Source Sans Pro"/>
                <a:sym typeface="Source Sans Pro"/>
              </a:rPr>
            </a:br>
            <a:endParaRPr>
              <a:solidFill>
                <a:srgbClr val="0E101A"/>
              </a:solidFill>
            </a:endParaRPr>
          </a:p>
          <a:p>
            <a:pPr indent="-298450" lvl="1" marL="914400" rtl="0" algn="l">
              <a:lnSpc>
                <a:spcPct val="115000"/>
              </a:lnSpc>
              <a:spcBef>
                <a:spcPts val="0"/>
              </a:spcBef>
              <a:spcAft>
                <a:spcPts val="0"/>
              </a:spcAft>
              <a:buClr>
                <a:srgbClr val="0E101A"/>
              </a:buClr>
              <a:buSzPts val="1100"/>
              <a:buChar char="○"/>
            </a:pPr>
            <a:r>
              <a:rPr lang="es">
                <a:solidFill>
                  <a:srgbClr val="0E101A"/>
                </a:solidFill>
                <a:latin typeface="Source Sans Pro"/>
                <a:ea typeface="Source Sans Pro"/>
                <a:cs typeface="Source Sans Pro"/>
                <a:sym typeface="Source Sans Pro"/>
              </a:rPr>
              <a:t>Increase youth homelessness provider’s capacity to engage in effective, strategic advocacy through training, technical assistance, resources, and guidance on navigating lobbying and creating recommendations.</a:t>
            </a:r>
            <a:endParaRPr>
              <a:solidFill>
                <a:srgbClr val="0E101A"/>
              </a:solidFill>
            </a:endParaRPr>
          </a:p>
          <a:p>
            <a:pPr indent="-298450" lvl="1" marL="914400" rtl="0" algn="l">
              <a:lnSpc>
                <a:spcPct val="115000"/>
              </a:lnSpc>
              <a:spcBef>
                <a:spcPts val="0"/>
              </a:spcBef>
              <a:spcAft>
                <a:spcPts val="0"/>
              </a:spcAft>
              <a:buClr>
                <a:srgbClr val="0E101A"/>
              </a:buClr>
              <a:buSzPts val="1100"/>
              <a:buChar char="○"/>
            </a:pPr>
            <a:r>
              <a:rPr lang="es">
                <a:solidFill>
                  <a:srgbClr val="0E101A"/>
                </a:solidFill>
                <a:latin typeface="Source Sans Pro"/>
                <a:ea typeface="Source Sans Pro"/>
                <a:cs typeface="Source Sans Pro"/>
                <a:sym typeface="Source Sans Pro"/>
              </a:rPr>
              <a:t>Work to educate policymakers about the devastating impact of youth homelessness. </a:t>
            </a:r>
            <a:endParaRPr>
              <a:solidFill>
                <a:srgbClr val="0E101A"/>
              </a:solidFill>
            </a:endParaRPr>
          </a:p>
          <a:p>
            <a:pPr indent="-298450" lvl="1" marL="914400" rtl="0" algn="l">
              <a:lnSpc>
                <a:spcPct val="115000"/>
              </a:lnSpc>
              <a:spcBef>
                <a:spcPts val="0"/>
              </a:spcBef>
              <a:spcAft>
                <a:spcPts val="0"/>
              </a:spcAft>
              <a:buClr>
                <a:srgbClr val="0E101A"/>
              </a:buClr>
              <a:buSzPts val="1100"/>
              <a:buChar char="○"/>
            </a:pPr>
            <a:r>
              <a:rPr lang="es">
                <a:solidFill>
                  <a:srgbClr val="0E101A"/>
                </a:solidFill>
                <a:latin typeface="Source Sans Pro"/>
                <a:ea typeface="Source Sans Pro"/>
                <a:cs typeface="Source Sans Pro"/>
                <a:sym typeface="Source Sans Pro"/>
              </a:rPr>
              <a:t>Empower youth survivors of homelessness who have the expertise and insights that complement and transcend traditional research. We empower young leaders to define a policy agenda and educate the public, youth service providers, and policymakers as experts on youth homelessness.</a:t>
            </a:r>
            <a:endParaRPr>
              <a:solidFill>
                <a:srgbClr val="0E101A"/>
              </a:solidFill>
            </a:endParaRPr>
          </a:p>
          <a:p>
            <a:pPr indent="-298450" lvl="1" marL="914400" rtl="0" algn="l">
              <a:lnSpc>
                <a:spcPct val="115000"/>
              </a:lnSpc>
              <a:spcBef>
                <a:spcPts val="0"/>
              </a:spcBef>
              <a:spcAft>
                <a:spcPts val="0"/>
              </a:spcAft>
              <a:buClr>
                <a:srgbClr val="0E101A"/>
              </a:buClr>
              <a:buSzPts val="1100"/>
              <a:buChar char="○"/>
            </a:pPr>
            <a:r>
              <a:rPr lang="es">
                <a:solidFill>
                  <a:srgbClr val="0E101A"/>
                </a:solidFill>
                <a:latin typeface="Source Sans Pro"/>
                <a:ea typeface="Source Sans Pro"/>
                <a:cs typeface="Source Sans Pro"/>
                <a:sym typeface="Source Sans Pro"/>
              </a:rPr>
              <a:t>Provide training and tailored technical assistance to transform systems and community practices. NN4Y supports communities to establish Local Cross-System Collaboratives (LCSC) on Youth Homelessness to address the root causes of homelessness among young people by advancing innovative, long-term solutions through multi-pronged and multi-level collaborative community work.</a:t>
            </a:r>
            <a:br>
              <a:rPr lang="es">
                <a:solidFill>
                  <a:srgbClr val="0E101A"/>
                </a:solidFill>
                <a:latin typeface="Source Sans Pro"/>
                <a:ea typeface="Source Sans Pro"/>
                <a:cs typeface="Source Sans Pro"/>
                <a:sym typeface="Source Sans Pro"/>
              </a:rPr>
            </a:br>
            <a:endParaRPr>
              <a:solidFill>
                <a:srgbClr val="0E101A"/>
              </a:solidFill>
              <a:latin typeface="Source Sans Pro"/>
              <a:ea typeface="Source Sans Pro"/>
              <a:cs typeface="Source Sans Pro"/>
              <a:sym typeface="Source Sans Pro"/>
            </a:endParaRPr>
          </a:p>
          <a:p>
            <a:pPr indent="0" lvl="0" marL="0" rtl="0" algn="l">
              <a:lnSpc>
                <a:spcPct val="115000"/>
              </a:lnSpc>
              <a:spcBef>
                <a:spcPts val="0"/>
              </a:spcBef>
              <a:spcAft>
                <a:spcPts val="0"/>
              </a:spcAft>
              <a:buNone/>
            </a:pPr>
            <a:r>
              <a:rPr lang="es">
                <a:solidFill>
                  <a:srgbClr val="0E101A"/>
                </a:solidFill>
                <a:latin typeface="Source Sans Pro"/>
                <a:ea typeface="Source Sans Pro"/>
                <a:cs typeface="Source Sans Pro"/>
                <a:sym typeface="Source Sans Pro"/>
              </a:rPr>
              <a:t>And if you are not yet a member, I urge you to join NN4Y. Because we cannot do this work without you. </a:t>
            </a:r>
            <a:endParaRPr>
              <a:solidFill>
                <a:srgbClr val="0E101A"/>
              </a:solidFill>
              <a:latin typeface="Source Sans Pro"/>
              <a:ea typeface="Source Sans Pro"/>
              <a:cs typeface="Source Sans Pro"/>
              <a:sym typeface="Source Sans Pro"/>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itle slide" type="title">
  <p:cSld name="TITLE">
    <p:bg>
      <p:bgPr>
        <a:solidFill>
          <a:schemeClr val="lt1"/>
        </a:solidFill>
      </p:bgPr>
    </p:bg>
    <p:spTree>
      <p:nvGrpSpPr>
        <p:cNvPr id="9" name="Shape 9"/>
        <p:cNvGrpSpPr/>
        <p:nvPr/>
      </p:nvGrpSpPr>
      <p:grpSpPr>
        <a:xfrm>
          <a:off x="0" y="0"/>
          <a:ext cx="0" cy="0"/>
          <a:chOff x="0" y="0"/>
          <a:chExt cx="0" cy="0"/>
        </a:xfrm>
      </p:grpSpPr>
      <p:sp>
        <p:nvSpPr>
          <p:cNvPr id="10" name="Google Shape;10;p2"/>
          <p:cNvSpPr/>
          <p:nvPr/>
        </p:nvSpPr>
        <p:spPr>
          <a:xfrm>
            <a:off x="676300" y="321200"/>
            <a:ext cx="4885500" cy="4431600"/>
          </a:xfrm>
          <a:prstGeom prst="rect">
            <a:avLst/>
          </a:prstGeom>
          <a:solidFill>
            <a:srgbClr val="FDB91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434343"/>
              </a:solidFill>
            </a:endParaRPr>
          </a:p>
        </p:txBody>
      </p:sp>
      <p:sp>
        <p:nvSpPr>
          <p:cNvPr id="11" name="Google Shape;11;p2"/>
          <p:cNvSpPr txBox="1"/>
          <p:nvPr>
            <p:ph type="ctrTitle"/>
          </p:nvPr>
        </p:nvSpPr>
        <p:spPr>
          <a:xfrm>
            <a:off x="1610650" y="1856275"/>
            <a:ext cx="6157800" cy="875700"/>
          </a:xfrm>
          <a:prstGeom prst="rect">
            <a:avLst/>
          </a:prstGeom>
          <a:ln>
            <a:noFill/>
          </a:ln>
        </p:spPr>
        <p:txBody>
          <a:bodyPr anchorCtr="0" anchor="ctr" bIns="91425" lIns="91425" spcFirstLastPara="1" rIns="91425" wrap="square" tIns="91425">
            <a:noAutofit/>
          </a:bodyPr>
          <a:lstStyle>
            <a:lvl1pPr lvl="0" rtl="0">
              <a:spcBef>
                <a:spcPts val="0"/>
              </a:spcBef>
              <a:spcAft>
                <a:spcPts val="0"/>
              </a:spcAft>
              <a:buClr>
                <a:srgbClr val="000000"/>
              </a:buClr>
              <a:buSzPts val="3600"/>
              <a:buFont typeface="Montserrat"/>
              <a:buNone/>
              <a:defRPr sz="3600">
                <a:solidFill>
                  <a:srgbClr val="000000"/>
                </a:solidFill>
                <a:latin typeface="Montserrat"/>
                <a:ea typeface="Montserrat"/>
                <a:cs typeface="Montserrat"/>
                <a:sym typeface="Montserrat"/>
              </a:defRPr>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2 columns slide" type="twoColTx">
  <p:cSld name="TITLE_AND_TWO_COLUMNS">
    <p:bg>
      <p:bgPr>
        <a:solidFill>
          <a:schemeClr val="lt1"/>
        </a:solidFill>
      </p:bgPr>
    </p:bg>
    <p:spTree>
      <p:nvGrpSpPr>
        <p:cNvPr id="54" name="Shape 54"/>
        <p:cNvGrpSpPr/>
        <p:nvPr/>
      </p:nvGrpSpPr>
      <p:grpSpPr>
        <a:xfrm>
          <a:off x="0" y="0"/>
          <a:ext cx="0" cy="0"/>
          <a:chOff x="0" y="0"/>
          <a:chExt cx="0" cy="0"/>
        </a:xfrm>
      </p:grpSpPr>
      <p:cxnSp>
        <p:nvCxnSpPr>
          <p:cNvPr id="55" name="Google Shape;55;p11"/>
          <p:cNvCxnSpPr/>
          <p:nvPr/>
        </p:nvCxnSpPr>
        <p:spPr>
          <a:xfrm>
            <a:off x="4550550" y="1941425"/>
            <a:ext cx="0" cy="1927500"/>
          </a:xfrm>
          <a:prstGeom prst="straightConnector1">
            <a:avLst/>
          </a:prstGeom>
          <a:noFill/>
          <a:ln cap="flat" cmpd="sng" w="38100">
            <a:solidFill>
              <a:srgbClr val="FDB913"/>
            </a:solidFill>
            <a:prstDash val="solid"/>
            <a:round/>
            <a:headEnd len="med" w="med" type="none"/>
            <a:tailEnd len="med" w="med" type="none"/>
          </a:ln>
        </p:spPr>
      </p:cxnSp>
      <p:sp>
        <p:nvSpPr>
          <p:cNvPr id="56" name="Google Shape;56;p11"/>
          <p:cNvSpPr txBox="1"/>
          <p:nvPr>
            <p:ph type="ctrTitle"/>
          </p:nvPr>
        </p:nvSpPr>
        <p:spPr>
          <a:xfrm>
            <a:off x="1113228" y="1571550"/>
            <a:ext cx="3169500" cy="6447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dk2"/>
              </a:buClr>
              <a:buSzPts val="1800"/>
              <a:buFont typeface="Montserrat"/>
              <a:buNone/>
              <a:defRPr sz="1800">
                <a:solidFill>
                  <a:schemeClr val="dk2"/>
                </a:solidFill>
                <a:latin typeface="Montserrat"/>
                <a:ea typeface="Montserrat"/>
                <a:cs typeface="Montserrat"/>
                <a:sym typeface="Montserrat"/>
              </a:defRPr>
            </a:lvl1pPr>
            <a:lvl2pPr lvl="1" rtl="0">
              <a:spcBef>
                <a:spcPts val="0"/>
              </a:spcBef>
              <a:spcAft>
                <a:spcPts val="0"/>
              </a:spcAft>
              <a:buClr>
                <a:schemeClr val="dk2"/>
              </a:buClr>
              <a:buSzPts val="1600"/>
              <a:buNone/>
              <a:defRPr sz="1600">
                <a:solidFill>
                  <a:schemeClr val="dk2"/>
                </a:solidFill>
              </a:defRPr>
            </a:lvl2pPr>
            <a:lvl3pPr lvl="2" rtl="0">
              <a:spcBef>
                <a:spcPts val="0"/>
              </a:spcBef>
              <a:spcAft>
                <a:spcPts val="0"/>
              </a:spcAft>
              <a:buClr>
                <a:schemeClr val="dk2"/>
              </a:buClr>
              <a:buSzPts val="1600"/>
              <a:buNone/>
              <a:defRPr sz="1600">
                <a:solidFill>
                  <a:schemeClr val="dk2"/>
                </a:solidFill>
              </a:defRPr>
            </a:lvl3pPr>
            <a:lvl4pPr lvl="3" rtl="0">
              <a:spcBef>
                <a:spcPts val="0"/>
              </a:spcBef>
              <a:spcAft>
                <a:spcPts val="0"/>
              </a:spcAft>
              <a:buClr>
                <a:schemeClr val="dk2"/>
              </a:buClr>
              <a:buSzPts val="1600"/>
              <a:buNone/>
              <a:defRPr sz="1600">
                <a:solidFill>
                  <a:schemeClr val="dk2"/>
                </a:solidFill>
              </a:defRPr>
            </a:lvl4pPr>
            <a:lvl5pPr lvl="4" rtl="0">
              <a:spcBef>
                <a:spcPts val="0"/>
              </a:spcBef>
              <a:spcAft>
                <a:spcPts val="0"/>
              </a:spcAft>
              <a:buClr>
                <a:schemeClr val="dk2"/>
              </a:buClr>
              <a:buSzPts val="1600"/>
              <a:buNone/>
              <a:defRPr sz="1600">
                <a:solidFill>
                  <a:schemeClr val="dk2"/>
                </a:solidFill>
              </a:defRPr>
            </a:lvl5pPr>
            <a:lvl6pPr lvl="5" rtl="0">
              <a:spcBef>
                <a:spcPts val="0"/>
              </a:spcBef>
              <a:spcAft>
                <a:spcPts val="0"/>
              </a:spcAft>
              <a:buClr>
                <a:schemeClr val="dk2"/>
              </a:buClr>
              <a:buSzPts val="1600"/>
              <a:buNone/>
              <a:defRPr sz="1600">
                <a:solidFill>
                  <a:schemeClr val="dk2"/>
                </a:solidFill>
              </a:defRPr>
            </a:lvl6pPr>
            <a:lvl7pPr lvl="6" rtl="0">
              <a:spcBef>
                <a:spcPts val="0"/>
              </a:spcBef>
              <a:spcAft>
                <a:spcPts val="0"/>
              </a:spcAft>
              <a:buClr>
                <a:schemeClr val="dk2"/>
              </a:buClr>
              <a:buSzPts val="1600"/>
              <a:buNone/>
              <a:defRPr sz="1600">
                <a:solidFill>
                  <a:schemeClr val="dk2"/>
                </a:solidFill>
              </a:defRPr>
            </a:lvl7pPr>
            <a:lvl8pPr lvl="7" rtl="0">
              <a:spcBef>
                <a:spcPts val="0"/>
              </a:spcBef>
              <a:spcAft>
                <a:spcPts val="0"/>
              </a:spcAft>
              <a:buClr>
                <a:schemeClr val="dk2"/>
              </a:buClr>
              <a:buSzPts val="1600"/>
              <a:buNone/>
              <a:defRPr sz="1600">
                <a:solidFill>
                  <a:schemeClr val="dk2"/>
                </a:solidFill>
              </a:defRPr>
            </a:lvl8pPr>
            <a:lvl9pPr lvl="8" rtl="0">
              <a:spcBef>
                <a:spcPts val="0"/>
              </a:spcBef>
              <a:spcAft>
                <a:spcPts val="0"/>
              </a:spcAft>
              <a:buClr>
                <a:schemeClr val="dk2"/>
              </a:buClr>
              <a:buSzPts val="1600"/>
              <a:buNone/>
              <a:defRPr sz="1600">
                <a:solidFill>
                  <a:schemeClr val="dk2"/>
                </a:solidFill>
              </a:defRPr>
            </a:lvl9pPr>
          </a:lstStyle>
          <a:p/>
        </p:txBody>
      </p:sp>
      <p:sp>
        <p:nvSpPr>
          <p:cNvPr id="57" name="Google Shape;57;p11"/>
          <p:cNvSpPr txBox="1"/>
          <p:nvPr>
            <p:ph idx="1" type="subTitle"/>
          </p:nvPr>
        </p:nvSpPr>
        <p:spPr>
          <a:xfrm>
            <a:off x="1113229" y="2177000"/>
            <a:ext cx="3101400" cy="1112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Font typeface="Source Sans Pro"/>
              <a:buNone/>
              <a:defRPr>
                <a:latin typeface="Source Sans Pro"/>
                <a:ea typeface="Source Sans Pro"/>
                <a:cs typeface="Source Sans Pro"/>
                <a:sym typeface="Source Sans Pro"/>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sz="1400"/>
            </a:lvl3pPr>
            <a:lvl4pPr lvl="3" rtl="0">
              <a:lnSpc>
                <a:spcPct val="100000"/>
              </a:lnSpc>
              <a:spcBef>
                <a:spcPts val="0"/>
              </a:spcBef>
              <a:spcAft>
                <a:spcPts val="0"/>
              </a:spcAft>
              <a:buSzPts val="1400"/>
              <a:buNone/>
              <a:defRPr sz="1400"/>
            </a:lvl4pPr>
            <a:lvl5pPr lvl="4" rtl="0">
              <a:lnSpc>
                <a:spcPct val="100000"/>
              </a:lnSpc>
              <a:spcBef>
                <a:spcPts val="0"/>
              </a:spcBef>
              <a:spcAft>
                <a:spcPts val="0"/>
              </a:spcAft>
              <a:buSzPts val="1400"/>
              <a:buNone/>
              <a:defRPr sz="1400"/>
            </a:lvl5pPr>
            <a:lvl6pPr lvl="5" rtl="0">
              <a:lnSpc>
                <a:spcPct val="100000"/>
              </a:lnSpc>
              <a:spcBef>
                <a:spcPts val="0"/>
              </a:spcBef>
              <a:spcAft>
                <a:spcPts val="0"/>
              </a:spcAft>
              <a:buSzPts val="1400"/>
              <a:buNone/>
              <a:defRPr sz="1400"/>
            </a:lvl6pPr>
            <a:lvl7pPr lvl="6" rtl="0">
              <a:lnSpc>
                <a:spcPct val="100000"/>
              </a:lnSpc>
              <a:spcBef>
                <a:spcPts val="0"/>
              </a:spcBef>
              <a:spcAft>
                <a:spcPts val="0"/>
              </a:spcAft>
              <a:buSzPts val="1400"/>
              <a:buNone/>
              <a:defRPr sz="1400"/>
            </a:lvl7pPr>
            <a:lvl8pPr lvl="7" rtl="0">
              <a:lnSpc>
                <a:spcPct val="100000"/>
              </a:lnSpc>
              <a:spcBef>
                <a:spcPts val="0"/>
              </a:spcBef>
              <a:spcAft>
                <a:spcPts val="0"/>
              </a:spcAft>
              <a:buSzPts val="1400"/>
              <a:buNone/>
              <a:defRPr sz="1400"/>
            </a:lvl8pPr>
            <a:lvl9pPr lvl="8" rtl="0">
              <a:lnSpc>
                <a:spcPct val="100000"/>
              </a:lnSpc>
              <a:spcBef>
                <a:spcPts val="0"/>
              </a:spcBef>
              <a:spcAft>
                <a:spcPts val="0"/>
              </a:spcAft>
              <a:buSzPts val="1400"/>
              <a:buNone/>
              <a:defRPr sz="1400"/>
            </a:lvl9pPr>
          </a:lstStyle>
          <a:p/>
        </p:txBody>
      </p:sp>
      <p:sp>
        <p:nvSpPr>
          <p:cNvPr id="58" name="Google Shape;58;p11"/>
          <p:cNvSpPr txBox="1"/>
          <p:nvPr>
            <p:ph idx="2" type="ctrTitle"/>
          </p:nvPr>
        </p:nvSpPr>
        <p:spPr>
          <a:xfrm>
            <a:off x="4818378" y="1571550"/>
            <a:ext cx="3169500" cy="6447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dk2"/>
              </a:buClr>
              <a:buSzPts val="1800"/>
              <a:buFont typeface="Montserrat"/>
              <a:buNone/>
              <a:defRPr sz="1800">
                <a:solidFill>
                  <a:schemeClr val="dk2"/>
                </a:solidFill>
                <a:latin typeface="Montserrat"/>
                <a:ea typeface="Montserrat"/>
                <a:cs typeface="Montserrat"/>
                <a:sym typeface="Montserrat"/>
              </a:defRPr>
            </a:lvl1pPr>
            <a:lvl2pPr lvl="1" rtl="0">
              <a:spcBef>
                <a:spcPts val="0"/>
              </a:spcBef>
              <a:spcAft>
                <a:spcPts val="0"/>
              </a:spcAft>
              <a:buClr>
                <a:schemeClr val="dk2"/>
              </a:buClr>
              <a:buSzPts val="1600"/>
              <a:buNone/>
              <a:defRPr sz="1600">
                <a:solidFill>
                  <a:schemeClr val="dk2"/>
                </a:solidFill>
              </a:defRPr>
            </a:lvl2pPr>
            <a:lvl3pPr lvl="2" rtl="0">
              <a:spcBef>
                <a:spcPts val="0"/>
              </a:spcBef>
              <a:spcAft>
                <a:spcPts val="0"/>
              </a:spcAft>
              <a:buClr>
                <a:schemeClr val="dk2"/>
              </a:buClr>
              <a:buSzPts val="1600"/>
              <a:buNone/>
              <a:defRPr sz="1600">
                <a:solidFill>
                  <a:schemeClr val="dk2"/>
                </a:solidFill>
              </a:defRPr>
            </a:lvl3pPr>
            <a:lvl4pPr lvl="3" rtl="0">
              <a:spcBef>
                <a:spcPts val="0"/>
              </a:spcBef>
              <a:spcAft>
                <a:spcPts val="0"/>
              </a:spcAft>
              <a:buClr>
                <a:schemeClr val="dk2"/>
              </a:buClr>
              <a:buSzPts val="1600"/>
              <a:buNone/>
              <a:defRPr sz="1600">
                <a:solidFill>
                  <a:schemeClr val="dk2"/>
                </a:solidFill>
              </a:defRPr>
            </a:lvl4pPr>
            <a:lvl5pPr lvl="4" rtl="0">
              <a:spcBef>
                <a:spcPts val="0"/>
              </a:spcBef>
              <a:spcAft>
                <a:spcPts val="0"/>
              </a:spcAft>
              <a:buClr>
                <a:schemeClr val="dk2"/>
              </a:buClr>
              <a:buSzPts val="1600"/>
              <a:buNone/>
              <a:defRPr sz="1600">
                <a:solidFill>
                  <a:schemeClr val="dk2"/>
                </a:solidFill>
              </a:defRPr>
            </a:lvl5pPr>
            <a:lvl6pPr lvl="5" rtl="0">
              <a:spcBef>
                <a:spcPts val="0"/>
              </a:spcBef>
              <a:spcAft>
                <a:spcPts val="0"/>
              </a:spcAft>
              <a:buClr>
                <a:schemeClr val="dk2"/>
              </a:buClr>
              <a:buSzPts val="1600"/>
              <a:buNone/>
              <a:defRPr sz="1600">
                <a:solidFill>
                  <a:schemeClr val="dk2"/>
                </a:solidFill>
              </a:defRPr>
            </a:lvl6pPr>
            <a:lvl7pPr lvl="6" rtl="0">
              <a:spcBef>
                <a:spcPts val="0"/>
              </a:spcBef>
              <a:spcAft>
                <a:spcPts val="0"/>
              </a:spcAft>
              <a:buClr>
                <a:schemeClr val="dk2"/>
              </a:buClr>
              <a:buSzPts val="1600"/>
              <a:buNone/>
              <a:defRPr sz="1600">
                <a:solidFill>
                  <a:schemeClr val="dk2"/>
                </a:solidFill>
              </a:defRPr>
            </a:lvl7pPr>
            <a:lvl8pPr lvl="7" rtl="0">
              <a:spcBef>
                <a:spcPts val="0"/>
              </a:spcBef>
              <a:spcAft>
                <a:spcPts val="0"/>
              </a:spcAft>
              <a:buClr>
                <a:schemeClr val="dk2"/>
              </a:buClr>
              <a:buSzPts val="1600"/>
              <a:buNone/>
              <a:defRPr sz="1600">
                <a:solidFill>
                  <a:schemeClr val="dk2"/>
                </a:solidFill>
              </a:defRPr>
            </a:lvl8pPr>
            <a:lvl9pPr lvl="8" rtl="0">
              <a:spcBef>
                <a:spcPts val="0"/>
              </a:spcBef>
              <a:spcAft>
                <a:spcPts val="0"/>
              </a:spcAft>
              <a:buClr>
                <a:schemeClr val="dk2"/>
              </a:buClr>
              <a:buSzPts val="1600"/>
              <a:buNone/>
              <a:defRPr sz="1600">
                <a:solidFill>
                  <a:schemeClr val="dk2"/>
                </a:solidFill>
              </a:defRPr>
            </a:lvl9pPr>
          </a:lstStyle>
          <a:p/>
        </p:txBody>
      </p:sp>
      <p:sp>
        <p:nvSpPr>
          <p:cNvPr id="59" name="Google Shape;59;p11"/>
          <p:cNvSpPr txBox="1"/>
          <p:nvPr>
            <p:ph idx="3" type="subTitle"/>
          </p:nvPr>
        </p:nvSpPr>
        <p:spPr>
          <a:xfrm>
            <a:off x="4818379" y="2177000"/>
            <a:ext cx="3101400" cy="1112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Font typeface="Source Sans Pro"/>
              <a:buNone/>
              <a:defRPr>
                <a:latin typeface="Source Sans Pro"/>
                <a:ea typeface="Source Sans Pro"/>
                <a:cs typeface="Source Sans Pro"/>
                <a:sym typeface="Source Sans Pro"/>
              </a:defRPr>
            </a:lvl1pPr>
            <a:lvl2pPr lvl="1" rtl="0">
              <a:lnSpc>
                <a:spcPct val="100000"/>
              </a:lnSpc>
              <a:spcBef>
                <a:spcPts val="0"/>
              </a:spcBef>
              <a:spcAft>
                <a:spcPts val="0"/>
              </a:spcAft>
              <a:buSzPts val="1400"/>
              <a:buFont typeface="Source Sans Pro"/>
              <a:buNone/>
              <a:defRPr>
                <a:latin typeface="Source Sans Pro"/>
                <a:ea typeface="Source Sans Pro"/>
                <a:cs typeface="Source Sans Pro"/>
                <a:sym typeface="Source Sans Pro"/>
              </a:defRPr>
            </a:lvl2pPr>
            <a:lvl3pPr lvl="2" rtl="0">
              <a:lnSpc>
                <a:spcPct val="100000"/>
              </a:lnSpc>
              <a:spcBef>
                <a:spcPts val="0"/>
              </a:spcBef>
              <a:spcAft>
                <a:spcPts val="0"/>
              </a:spcAft>
              <a:buSzPts val="1400"/>
              <a:buFont typeface="Source Sans Pro"/>
              <a:buNone/>
              <a:defRPr sz="1400">
                <a:latin typeface="Source Sans Pro"/>
                <a:ea typeface="Source Sans Pro"/>
                <a:cs typeface="Source Sans Pro"/>
                <a:sym typeface="Source Sans Pro"/>
              </a:defRPr>
            </a:lvl3pPr>
            <a:lvl4pPr lvl="3" rtl="0">
              <a:lnSpc>
                <a:spcPct val="100000"/>
              </a:lnSpc>
              <a:spcBef>
                <a:spcPts val="0"/>
              </a:spcBef>
              <a:spcAft>
                <a:spcPts val="0"/>
              </a:spcAft>
              <a:buSzPts val="1400"/>
              <a:buFont typeface="Source Sans Pro"/>
              <a:buNone/>
              <a:defRPr sz="1400">
                <a:latin typeface="Source Sans Pro"/>
                <a:ea typeface="Source Sans Pro"/>
                <a:cs typeface="Source Sans Pro"/>
                <a:sym typeface="Source Sans Pro"/>
              </a:defRPr>
            </a:lvl4pPr>
            <a:lvl5pPr lvl="4" rtl="0">
              <a:lnSpc>
                <a:spcPct val="100000"/>
              </a:lnSpc>
              <a:spcBef>
                <a:spcPts val="0"/>
              </a:spcBef>
              <a:spcAft>
                <a:spcPts val="0"/>
              </a:spcAft>
              <a:buSzPts val="1400"/>
              <a:buFont typeface="Source Sans Pro"/>
              <a:buNone/>
              <a:defRPr sz="1400">
                <a:latin typeface="Source Sans Pro"/>
                <a:ea typeface="Source Sans Pro"/>
                <a:cs typeface="Source Sans Pro"/>
                <a:sym typeface="Source Sans Pro"/>
              </a:defRPr>
            </a:lvl5pPr>
            <a:lvl6pPr lvl="5" rtl="0">
              <a:lnSpc>
                <a:spcPct val="100000"/>
              </a:lnSpc>
              <a:spcBef>
                <a:spcPts val="0"/>
              </a:spcBef>
              <a:spcAft>
                <a:spcPts val="0"/>
              </a:spcAft>
              <a:buSzPts val="1400"/>
              <a:buFont typeface="Source Sans Pro"/>
              <a:buNone/>
              <a:defRPr sz="1400">
                <a:latin typeface="Source Sans Pro"/>
                <a:ea typeface="Source Sans Pro"/>
                <a:cs typeface="Source Sans Pro"/>
                <a:sym typeface="Source Sans Pro"/>
              </a:defRPr>
            </a:lvl6pPr>
            <a:lvl7pPr lvl="6" rtl="0">
              <a:lnSpc>
                <a:spcPct val="100000"/>
              </a:lnSpc>
              <a:spcBef>
                <a:spcPts val="0"/>
              </a:spcBef>
              <a:spcAft>
                <a:spcPts val="0"/>
              </a:spcAft>
              <a:buSzPts val="1400"/>
              <a:buFont typeface="Source Sans Pro"/>
              <a:buNone/>
              <a:defRPr sz="1400">
                <a:latin typeface="Source Sans Pro"/>
                <a:ea typeface="Source Sans Pro"/>
                <a:cs typeface="Source Sans Pro"/>
                <a:sym typeface="Source Sans Pro"/>
              </a:defRPr>
            </a:lvl7pPr>
            <a:lvl8pPr lvl="7" rtl="0">
              <a:lnSpc>
                <a:spcPct val="100000"/>
              </a:lnSpc>
              <a:spcBef>
                <a:spcPts val="0"/>
              </a:spcBef>
              <a:spcAft>
                <a:spcPts val="0"/>
              </a:spcAft>
              <a:buSzPts val="1400"/>
              <a:buFont typeface="Source Sans Pro"/>
              <a:buNone/>
              <a:defRPr sz="1400">
                <a:latin typeface="Source Sans Pro"/>
                <a:ea typeface="Source Sans Pro"/>
                <a:cs typeface="Source Sans Pro"/>
                <a:sym typeface="Source Sans Pro"/>
              </a:defRPr>
            </a:lvl8pPr>
            <a:lvl9pPr lvl="8" rtl="0">
              <a:lnSpc>
                <a:spcPct val="100000"/>
              </a:lnSpc>
              <a:spcBef>
                <a:spcPts val="0"/>
              </a:spcBef>
              <a:spcAft>
                <a:spcPts val="0"/>
              </a:spcAft>
              <a:buSzPts val="1400"/>
              <a:buFont typeface="Source Sans Pro"/>
              <a:buNone/>
              <a:defRPr sz="1400">
                <a:latin typeface="Source Sans Pro"/>
                <a:ea typeface="Source Sans Pro"/>
                <a:cs typeface="Source Sans Pro"/>
                <a:sym typeface="Source Sans Pro"/>
              </a:defRPr>
            </a:lvl9pPr>
          </a:lstStyle>
          <a:p/>
        </p:txBody>
      </p:sp>
      <p:sp>
        <p:nvSpPr>
          <p:cNvPr id="60" name="Google Shape;60;p11"/>
          <p:cNvSpPr txBox="1"/>
          <p:nvPr>
            <p:ph idx="4" type="title"/>
          </p:nvPr>
        </p:nvSpPr>
        <p:spPr>
          <a:xfrm>
            <a:off x="-11850" y="927075"/>
            <a:ext cx="9144000" cy="482400"/>
          </a:xfrm>
          <a:prstGeom prst="rect">
            <a:avLst/>
          </a:prstGeom>
        </p:spPr>
        <p:txBody>
          <a:bodyPr anchorCtr="0" anchor="t" bIns="91425" lIns="91425" spcFirstLastPara="1" rIns="91425" wrap="square" tIns="91425">
            <a:noAutofit/>
          </a:bodyPr>
          <a:lstStyle>
            <a:lvl1pPr lvl="0" rtl="0" algn="ctr">
              <a:spcBef>
                <a:spcPts val="0"/>
              </a:spcBef>
              <a:spcAft>
                <a:spcPts val="0"/>
              </a:spcAft>
              <a:buClr>
                <a:srgbClr val="000000"/>
              </a:buClr>
              <a:buSzPts val="2200"/>
              <a:buFont typeface="Montserrat"/>
              <a:buNone/>
              <a:defRPr sz="2200">
                <a:solidFill>
                  <a:srgbClr val="000000"/>
                </a:solidFill>
                <a:latin typeface="Montserrat"/>
                <a:ea typeface="Montserrat"/>
                <a:cs typeface="Montserrat"/>
                <a:sym typeface="Montserrat"/>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2 columns slide 1">
  <p:cSld name="TITLE_AND_TWO_COLUMNS_2">
    <p:bg>
      <p:bgPr>
        <a:solidFill>
          <a:schemeClr val="lt1"/>
        </a:solidFill>
      </p:bgPr>
    </p:bg>
    <p:spTree>
      <p:nvGrpSpPr>
        <p:cNvPr id="61" name="Shape 61"/>
        <p:cNvGrpSpPr/>
        <p:nvPr/>
      </p:nvGrpSpPr>
      <p:grpSpPr>
        <a:xfrm>
          <a:off x="0" y="0"/>
          <a:ext cx="0" cy="0"/>
          <a:chOff x="0" y="0"/>
          <a:chExt cx="0" cy="0"/>
        </a:xfrm>
      </p:grpSpPr>
      <p:cxnSp>
        <p:nvCxnSpPr>
          <p:cNvPr id="62" name="Google Shape;62;p12"/>
          <p:cNvCxnSpPr/>
          <p:nvPr/>
        </p:nvCxnSpPr>
        <p:spPr>
          <a:xfrm>
            <a:off x="4550550" y="1941425"/>
            <a:ext cx="0" cy="1927500"/>
          </a:xfrm>
          <a:prstGeom prst="straightConnector1">
            <a:avLst/>
          </a:prstGeom>
          <a:noFill/>
          <a:ln cap="flat" cmpd="sng" w="38100">
            <a:solidFill>
              <a:srgbClr val="150958"/>
            </a:solidFill>
            <a:prstDash val="solid"/>
            <a:round/>
            <a:headEnd len="med" w="med" type="none"/>
            <a:tailEnd len="med" w="med" type="none"/>
          </a:ln>
        </p:spPr>
      </p:cxnSp>
      <p:sp>
        <p:nvSpPr>
          <p:cNvPr id="63" name="Google Shape;63;p12"/>
          <p:cNvSpPr txBox="1"/>
          <p:nvPr>
            <p:ph type="ctrTitle"/>
          </p:nvPr>
        </p:nvSpPr>
        <p:spPr>
          <a:xfrm>
            <a:off x="1113228" y="2151075"/>
            <a:ext cx="3169500" cy="6447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dk2"/>
              </a:buClr>
              <a:buSzPts val="1800"/>
              <a:buNone/>
              <a:defRPr sz="1800">
                <a:solidFill>
                  <a:schemeClr val="dk2"/>
                </a:solidFill>
              </a:defRPr>
            </a:lvl1pPr>
            <a:lvl2pPr lvl="1" rtl="0" algn="ctr">
              <a:spcBef>
                <a:spcPts val="0"/>
              </a:spcBef>
              <a:spcAft>
                <a:spcPts val="0"/>
              </a:spcAft>
              <a:buClr>
                <a:schemeClr val="dk2"/>
              </a:buClr>
              <a:buSzPts val="1600"/>
              <a:buNone/>
              <a:defRPr sz="1600">
                <a:solidFill>
                  <a:schemeClr val="dk2"/>
                </a:solidFill>
              </a:defRPr>
            </a:lvl2pPr>
            <a:lvl3pPr lvl="2" rtl="0" algn="ctr">
              <a:spcBef>
                <a:spcPts val="0"/>
              </a:spcBef>
              <a:spcAft>
                <a:spcPts val="0"/>
              </a:spcAft>
              <a:buClr>
                <a:schemeClr val="dk2"/>
              </a:buClr>
              <a:buSzPts val="1600"/>
              <a:buNone/>
              <a:defRPr sz="1600">
                <a:solidFill>
                  <a:schemeClr val="dk2"/>
                </a:solidFill>
              </a:defRPr>
            </a:lvl3pPr>
            <a:lvl4pPr lvl="3" rtl="0" algn="ctr">
              <a:spcBef>
                <a:spcPts val="0"/>
              </a:spcBef>
              <a:spcAft>
                <a:spcPts val="0"/>
              </a:spcAft>
              <a:buClr>
                <a:schemeClr val="dk2"/>
              </a:buClr>
              <a:buSzPts val="1600"/>
              <a:buNone/>
              <a:defRPr sz="1600">
                <a:solidFill>
                  <a:schemeClr val="dk2"/>
                </a:solidFill>
              </a:defRPr>
            </a:lvl4pPr>
            <a:lvl5pPr lvl="4" rtl="0" algn="ctr">
              <a:spcBef>
                <a:spcPts val="0"/>
              </a:spcBef>
              <a:spcAft>
                <a:spcPts val="0"/>
              </a:spcAft>
              <a:buClr>
                <a:schemeClr val="dk2"/>
              </a:buClr>
              <a:buSzPts val="1600"/>
              <a:buNone/>
              <a:defRPr sz="1600">
                <a:solidFill>
                  <a:schemeClr val="dk2"/>
                </a:solidFill>
              </a:defRPr>
            </a:lvl5pPr>
            <a:lvl6pPr lvl="5" rtl="0" algn="ctr">
              <a:spcBef>
                <a:spcPts val="0"/>
              </a:spcBef>
              <a:spcAft>
                <a:spcPts val="0"/>
              </a:spcAft>
              <a:buClr>
                <a:schemeClr val="dk2"/>
              </a:buClr>
              <a:buSzPts val="1600"/>
              <a:buNone/>
              <a:defRPr sz="1600">
                <a:solidFill>
                  <a:schemeClr val="dk2"/>
                </a:solidFill>
              </a:defRPr>
            </a:lvl6pPr>
            <a:lvl7pPr lvl="6" rtl="0" algn="ctr">
              <a:spcBef>
                <a:spcPts val="0"/>
              </a:spcBef>
              <a:spcAft>
                <a:spcPts val="0"/>
              </a:spcAft>
              <a:buClr>
                <a:schemeClr val="dk2"/>
              </a:buClr>
              <a:buSzPts val="1600"/>
              <a:buNone/>
              <a:defRPr sz="1600">
                <a:solidFill>
                  <a:schemeClr val="dk2"/>
                </a:solidFill>
              </a:defRPr>
            </a:lvl7pPr>
            <a:lvl8pPr lvl="7" rtl="0" algn="ctr">
              <a:spcBef>
                <a:spcPts val="0"/>
              </a:spcBef>
              <a:spcAft>
                <a:spcPts val="0"/>
              </a:spcAft>
              <a:buClr>
                <a:schemeClr val="dk2"/>
              </a:buClr>
              <a:buSzPts val="1600"/>
              <a:buNone/>
              <a:defRPr sz="1600">
                <a:solidFill>
                  <a:schemeClr val="dk2"/>
                </a:solidFill>
              </a:defRPr>
            </a:lvl8pPr>
            <a:lvl9pPr lvl="8" rtl="0" algn="ctr">
              <a:spcBef>
                <a:spcPts val="0"/>
              </a:spcBef>
              <a:spcAft>
                <a:spcPts val="0"/>
              </a:spcAft>
              <a:buClr>
                <a:schemeClr val="dk2"/>
              </a:buClr>
              <a:buSzPts val="1600"/>
              <a:buNone/>
              <a:defRPr sz="1600">
                <a:solidFill>
                  <a:schemeClr val="dk2"/>
                </a:solidFill>
              </a:defRPr>
            </a:lvl9pPr>
          </a:lstStyle>
          <a:p/>
        </p:txBody>
      </p:sp>
      <p:sp>
        <p:nvSpPr>
          <p:cNvPr id="64" name="Google Shape;64;p12"/>
          <p:cNvSpPr txBox="1"/>
          <p:nvPr>
            <p:ph idx="1" type="subTitle"/>
          </p:nvPr>
        </p:nvSpPr>
        <p:spPr>
          <a:xfrm>
            <a:off x="1147278" y="2756525"/>
            <a:ext cx="3101400" cy="1112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65" name="Google Shape;65;p12"/>
          <p:cNvSpPr txBox="1"/>
          <p:nvPr>
            <p:ph idx="2" type="ctrTitle"/>
          </p:nvPr>
        </p:nvSpPr>
        <p:spPr>
          <a:xfrm>
            <a:off x="4818378" y="2151075"/>
            <a:ext cx="3169500" cy="6447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dk2"/>
              </a:buClr>
              <a:buSzPts val="1800"/>
              <a:buNone/>
              <a:defRPr sz="1800">
                <a:solidFill>
                  <a:schemeClr val="dk2"/>
                </a:solidFill>
              </a:defRPr>
            </a:lvl1pPr>
            <a:lvl2pPr lvl="1" rtl="0" algn="ctr">
              <a:spcBef>
                <a:spcPts val="0"/>
              </a:spcBef>
              <a:spcAft>
                <a:spcPts val="0"/>
              </a:spcAft>
              <a:buClr>
                <a:schemeClr val="dk2"/>
              </a:buClr>
              <a:buSzPts val="1600"/>
              <a:buNone/>
              <a:defRPr sz="1600">
                <a:solidFill>
                  <a:schemeClr val="dk2"/>
                </a:solidFill>
              </a:defRPr>
            </a:lvl2pPr>
            <a:lvl3pPr lvl="2" rtl="0" algn="ctr">
              <a:spcBef>
                <a:spcPts val="0"/>
              </a:spcBef>
              <a:spcAft>
                <a:spcPts val="0"/>
              </a:spcAft>
              <a:buClr>
                <a:schemeClr val="dk2"/>
              </a:buClr>
              <a:buSzPts val="1600"/>
              <a:buNone/>
              <a:defRPr sz="1600">
                <a:solidFill>
                  <a:schemeClr val="dk2"/>
                </a:solidFill>
              </a:defRPr>
            </a:lvl3pPr>
            <a:lvl4pPr lvl="3" rtl="0" algn="ctr">
              <a:spcBef>
                <a:spcPts val="0"/>
              </a:spcBef>
              <a:spcAft>
                <a:spcPts val="0"/>
              </a:spcAft>
              <a:buClr>
                <a:schemeClr val="dk2"/>
              </a:buClr>
              <a:buSzPts val="1600"/>
              <a:buNone/>
              <a:defRPr sz="1600">
                <a:solidFill>
                  <a:schemeClr val="dk2"/>
                </a:solidFill>
              </a:defRPr>
            </a:lvl4pPr>
            <a:lvl5pPr lvl="4" rtl="0" algn="ctr">
              <a:spcBef>
                <a:spcPts val="0"/>
              </a:spcBef>
              <a:spcAft>
                <a:spcPts val="0"/>
              </a:spcAft>
              <a:buClr>
                <a:schemeClr val="dk2"/>
              </a:buClr>
              <a:buSzPts val="1600"/>
              <a:buNone/>
              <a:defRPr sz="1600">
                <a:solidFill>
                  <a:schemeClr val="dk2"/>
                </a:solidFill>
              </a:defRPr>
            </a:lvl5pPr>
            <a:lvl6pPr lvl="5" rtl="0" algn="ctr">
              <a:spcBef>
                <a:spcPts val="0"/>
              </a:spcBef>
              <a:spcAft>
                <a:spcPts val="0"/>
              </a:spcAft>
              <a:buClr>
                <a:schemeClr val="dk2"/>
              </a:buClr>
              <a:buSzPts val="1600"/>
              <a:buNone/>
              <a:defRPr sz="1600">
                <a:solidFill>
                  <a:schemeClr val="dk2"/>
                </a:solidFill>
              </a:defRPr>
            </a:lvl6pPr>
            <a:lvl7pPr lvl="6" rtl="0" algn="ctr">
              <a:spcBef>
                <a:spcPts val="0"/>
              </a:spcBef>
              <a:spcAft>
                <a:spcPts val="0"/>
              </a:spcAft>
              <a:buClr>
                <a:schemeClr val="dk2"/>
              </a:buClr>
              <a:buSzPts val="1600"/>
              <a:buNone/>
              <a:defRPr sz="1600">
                <a:solidFill>
                  <a:schemeClr val="dk2"/>
                </a:solidFill>
              </a:defRPr>
            </a:lvl7pPr>
            <a:lvl8pPr lvl="7" rtl="0" algn="ctr">
              <a:spcBef>
                <a:spcPts val="0"/>
              </a:spcBef>
              <a:spcAft>
                <a:spcPts val="0"/>
              </a:spcAft>
              <a:buClr>
                <a:schemeClr val="dk2"/>
              </a:buClr>
              <a:buSzPts val="1600"/>
              <a:buNone/>
              <a:defRPr sz="1600">
                <a:solidFill>
                  <a:schemeClr val="dk2"/>
                </a:solidFill>
              </a:defRPr>
            </a:lvl8pPr>
            <a:lvl9pPr lvl="8" rtl="0" algn="ctr">
              <a:spcBef>
                <a:spcPts val="0"/>
              </a:spcBef>
              <a:spcAft>
                <a:spcPts val="0"/>
              </a:spcAft>
              <a:buClr>
                <a:schemeClr val="dk2"/>
              </a:buClr>
              <a:buSzPts val="1600"/>
              <a:buNone/>
              <a:defRPr sz="1600">
                <a:solidFill>
                  <a:schemeClr val="dk2"/>
                </a:solidFill>
              </a:defRPr>
            </a:lvl9pPr>
          </a:lstStyle>
          <a:p/>
        </p:txBody>
      </p:sp>
      <p:sp>
        <p:nvSpPr>
          <p:cNvPr id="66" name="Google Shape;66;p12"/>
          <p:cNvSpPr txBox="1"/>
          <p:nvPr>
            <p:ph idx="3" type="subTitle"/>
          </p:nvPr>
        </p:nvSpPr>
        <p:spPr>
          <a:xfrm>
            <a:off x="4852428" y="2756525"/>
            <a:ext cx="3101400" cy="1112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67" name="Google Shape;67;p12"/>
          <p:cNvSpPr txBox="1"/>
          <p:nvPr>
            <p:ph idx="4" type="title"/>
          </p:nvPr>
        </p:nvSpPr>
        <p:spPr>
          <a:xfrm>
            <a:off x="-11850" y="927075"/>
            <a:ext cx="9144000" cy="482400"/>
          </a:xfrm>
          <a:prstGeom prst="rect">
            <a:avLst/>
          </a:prstGeom>
        </p:spPr>
        <p:txBody>
          <a:bodyPr anchorCtr="0" anchor="t" bIns="91425" lIns="91425" spcFirstLastPara="1" rIns="91425" wrap="square" tIns="91425">
            <a:noAutofit/>
          </a:bodyPr>
          <a:lstStyle>
            <a:lvl1pPr lvl="0" rtl="0" algn="ctr">
              <a:spcBef>
                <a:spcPts val="0"/>
              </a:spcBef>
              <a:spcAft>
                <a:spcPts val="0"/>
              </a:spcAft>
              <a:buClr>
                <a:srgbClr val="000000"/>
              </a:buClr>
              <a:buSzPts val="2200"/>
              <a:buNone/>
              <a:defRPr b="1" sz="2200">
                <a:solidFill>
                  <a:srgbClr val="000000"/>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3 columns slide">
  <p:cSld name="TITLE_AND_TWO_COLUMNS_1">
    <p:bg>
      <p:bgPr>
        <a:solidFill>
          <a:schemeClr val="lt1"/>
        </a:solidFill>
      </p:bgPr>
    </p:bg>
    <p:spTree>
      <p:nvGrpSpPr>
        <p:cNvPr id="68" name="Shape 68"/>
        <p:cNvGrpSpPr/>
        <p:nvPr/>
      </p:nvGrpSpPr>
      <p:grpSpPr>
        <a:xfrm>
          <a:off x="0" y="0"/>
          <a:ext cx="0" cy="0"/>
          <a:chOff x="0" y="0"/>
          <a:chExt cx="0" cy="0"/>
        </a:xfrm>
      </p:grpSpPr>
      <p:sp>
        <p:nvSpPr>
          <p:cNvPr id="69" name="Google Shape;69;p13"/>
          <p:cNvSpPr/>
          <p:nvPr/>
        </p:nvSpPr>
        <p:spPr>
          <a:xfrm>
            <a:off x="406950" y="352200"/>
            <a:ext cx="8330100" cy="4311000"/>
          </a:xfrm>
          <a:prstGeom prst="rect">
            <a:avLst/>
          </a:prstGeom>
          <a:noFill/>
          <a:ln cap="flat" cmpd="sng" w="38100">
            <a:solidFill>
              <a:srgbClr val="FDB91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p13"/>
          <p:cNvSpPr txBox="1"/>
          <p:nvPr>
            <p:ph type="title"/>
          </p:nvPr>
        </p:nvSpPr>
        <p:spPr>
          <a:xfrm>
            <a:off x="-11850" y="927075"/>
            <a:ext cx="9144000" cy="482400"/>
          </a:xfrm>
          <a:prstGeom prst="rect">
            <a:avLst/>
          </a:prstGeom>
        </p:spPr>
        <p:txBody>
          <a:bodyPr anchorCtr="0" anchor="t" bIns="91425" lIns="91425" spcFirstLastPara="1" rIns="91425" wrap="square" tIns="91425">
            <a:noAutofit/>
          </a:bodyPr>
          <a:lstStyle>
            <a:lvl1pPr lvl="0" rtl="0" algn="ctr">
              <a:spcBef>
                <a:spcPts val="0"/>
              </a:spcBef>
              <a:spcAft>
                <a:spcPts val="0"/>
              </a:spcAft>
              <a:buClr>
                <a:srgbClr val="000000"/>
              </a:buClr>
              <a:buSzPts val="2200"/>
              <a:buNone/>
              <a:defRPr b="1" sz="2200">
                <a:solidFill>
                  <a:srgbClr val="000000"/>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71" name="Google Shape;71;p13"/>
          <p:cNvSpPr txBox="1"/>
          <p:nvPr>
            <p:ph idx="2" type="ctrTitle"/>
          </p:nvPr>
        </p:nvSpPr>
        <p:spPr>
          <a:xfrm>
            <a:off x="1105351" y="2062425"/>
            <a:ext cx="2113500" cy="6447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dk2"/>
              </a:buClr>
              <a:buSzPts val="1800"/>
              <a:buNone/>
              <a:defRPr sz="1800">
                <a:solidFill>
                  <a:schemeClr val="dk2"/>
                </a:solidFill>
              </a:defRPr>
            </a:lvl1pPr>
            <a:lvl2pPr lvl="1" rtl="0" algn="ctr">
              <a:spcBef>
                <a:spcPts val="0"/>
              </a:spcBef>
              <a:spcAft>
                <a:spcPts val="0"/>
              </a:spcAft>
              <a:buClr>
                <a:schemeClr val="dk2"/>
              </a:buClr>
              <a:buSzPts val="1600"/>
              <a:buNone/>
              <a:defRPr sz="1600">
                <a:solidFill>
                  <a:schemeClr val="dk2"/>
                </a:solidFill>
              </a:defRPr>
            </a:lvl2pPr>
            <a:lvl3pPr lvl="2" rtl="0" algn="ctr">
              <a:spcBef>
                <a:spcPts val="0"/>
              </a:spcBef>
              <a:spcAft>
                <a:spcPts val="0"/>
              </a:spcAft>
              <a:buClr>
                <a:schemeClr val="dk2"/>
              </a:buClr>
              <a:buSzPts val="1600"/>
              <a:buNone/>
              <a:defRPr sz="1600">
                <a:solidFill>
                  <a:schemeClr val="dk2"/>
                </a:solidFill>
              </a:defRPr>
            </a:lvl3pPr>
            <a:lvl4pPr lvl="3" rtl="0" algn="ctr">
              <a:spcBef>
                <a:spcPts val="0"/>
              </a:spcBef>
              <a:spcAft>
                <a:spcPts val="0"/>
              </a:spcAft>
              <a:buClr>
                <a:schemeClr val="dk2"/>
              </a:buClr>
              <a:buSzPts val="1600"/>
              <a:buNone/>
              <a:defRPr sz="1600">
                <a:solidFill>
                  <a:schemeClr val="dk2"/>
                </a:solidFill>
              </a:defRPr>
            </a:lvl4pPr>
            <a:lvl5pPr lvl="4" rtl="0" algn="ctr">
              <a:spcBef>
                <a:spcPts val="0"/>
              </a:spcBef>
              <a:spcAft>
                <a:spcPts val="0"/>
              </a:spcAft>
              <a:buClr>
                <a:schemeClr val="dk2"/>
              </a:buClr>
              <a:buSzPts val="1600"/>
              <a:buNone/>
              <a:defRPr sz="1600">
                <a:solidFill>
                  <a:schemeClr val="dk2"/>
                </a:solidFill>
              </a:defRPr>
            </a:lvl5pPr>
            <a:lvl6pPr lvl="5" rtl="0" algn="ctr">
              <a:spcBef>
                <a:spcPts val="0"/>
              </a:spcBef>
              <a:spcAft>
                <a:spcPts val="0"/>
              </a:spcAft>
              <a:buClr>
                <a:schemeClr val="dk2"/>
              </a:buClr>
              <a:buSzPts val="1600"/>
              <a:buNone/>
              <a:defRPr sz="1600">
                <a:solidFill>
                  <a:schemeClr val="dk2"/>
                </a:solidFill>
              </a:defRPr>
            </a:lvl6pPr>
            <a:lvl7pPr lvl="6" rtl="0" algn="ctr">
              <a:spcBef>
                <a:spcPts val="0"/>
              </a:spcBef>
              <a:spcAft>
                <a:spcPts val="0"/>
              </a:spcAft>
              <a:buClr>
                <a:schemeClr val="dk2"/>
              </a:buClr>
              <a:buSzPts val="1600"/>
              <a:buNone/>
              <a:defRPr sz="1600">
                <a:solidFill>
                  <a:schemeClr val="dk2"/>
                </a:solidFill>
              </a:defRPr>
            </a:lvl7pPr>
            <a:lvl8pPr lvl="7" rtl="0" algn="ctr">
              <a:spcBef>
                <a:spcPts val="0"/>
              </a:spcBef>
              <a:spcAft>
                <a:spcPts val="0"/>
              </a:spcAft>
              <a:buClr>
                <a:schemeClr val="dk2"/>
              </a:buClr>
              <a:buSzPts val="1600"/>
              <a:buNone/>
              <a:defRPr sz="1600">
                <a:solidFill>
                  <a:schemeClr val="dk2"/>
                </a:solidFill>
              </a:defRPr>
            </a:lvl8pPr>
            <a:lvl9pPr lvl="8" rtl="0" algn="ctr">
              <a:spcBef>
                <a:spcPts val="0"/>
              </a:spcBef>
              <a:spcAft>
                <a:spcPts val="0"/>
              </a:spcAft>
              <a:buClr>
                <a:schemeClr val="dk2"/>
              </a:buClr>
              <a:buSzPts val="1600"/>
              <a:buNone/>
              <a:defRPr sz="1600">
                <a:solidFill>
                  <a:schemeClr val="dk2"/>
                </a:solidFill>
              </a:defRPr>
            </a:lvl9pPr>
          </a:lstStyle>
          <a:p/>
        </p:txBody>
      </p:sp>
      <p:sp>
        <p:nvSpPr>
          <p:cNvPr id="72" name="Google Shape;72;p13"/>
          <p:cNvSpPr txBox="1"/>
          <p:nvPr>
            <p:ph idx="1" type="subTitle"/>
          </p:nvPr>
        </p:nvSpPr>
        <p:spPr>
          <a:xfrm>
            <a:off x="1105354" y="2667875"/>
            <a:ext cx="2113500" cy="1112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73" name="Google Shape;73;p13"/>
          <p:cNvSpPr txBox="1"/>
          <p:nvPr>
            <p:ph idx="3" type="ctrTitle"/>
          </p:nvPr>
        </p:nvSpPr>
        <p:spPr>
          <a:xfrm>
            <a:off x="3515251" y="2062425"/>
            <a:ext cx="2113500" cy="6447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dk2"/>
              </a:buClr>
              <a:buSzPts val="1800"/>
              <a:buNone/>
              <a:defRPr sz="1800">
                <a:solidFill>
                  <a:schemeClr val="dk2"/>
                </a:solidFill>
              </a:defRPr>
            </a:lvl1pPr>
            <a:lvl2pPr lvl="1" rtl="0" algn="ctr">
              <a:spcBef>
                <a:spcPts val="0"/>
              </a:spcBef>
              <a:spcAft>
                <a:spcPts val="0"/>
              </a:spcAft>
              <a:buClr>
                <a:schemeClr val="dk2"/>
              </a:buClr>
              <a:buSzPts val="1600"/>
              <a:buNone/>
              <a:defRPr sz="1600">
                <a:solidFill>
                  <a:schemeClr val="dk2"/>
                </a:solidFill>
              </a:defRPr>
            </a:lvl2pPr>
            <a:lvl3pPr lvl="2" rtl="0" algn="ctr">
              <a:spcBef>
                <a:spcPts val="0"/>
              </a:spcBef>
              <a:spcAft>
                <a:spcPts val="0"/>
              </a:spcAft>
              <a:buClr>
                <a:schemeClr val="dk2"/>
              </a:buClr>
              <a:buSzPts val="1600"/>
              <a:buNone/>
              <a:defRPr sz="1600">
                <a:solidFill>
                  <a:schemeClr val="dk2"/>
                </a:solidFill>
              </a:defRPr>
            </a:lvl3pPr>
            <a:lvl4pPr lvl="3" rtl="0" algn="ctr">
              <a:spcBef>
                <a:spcPts val="0"/>
              </a:spcBef>
              <a:spcAft>
                <a:spcPts val="0"/>
              </a:spcAft>
              <a:buClr>
                <a:schemeClr val="dk2"/>
              </a:buClr>
              <a:buSzPts val="1600"/>
              <a:buNone/>
              <a:defRPr sz="1600">
                <a:solidFill>
                  <a:schemeClr val="dk2"/>
                </a:solidFill>
              </a:defRPr>
            </a:lvl4pPr>
            <a:lvl5pPr lvl="4" rtl="0" algn="ctr">
              <a:spcBef>
                <a:spcPts val="0"/>
              </a:spcBef>
              <a:spcAft>
                <a:spcPts val="0"/>
              </a:spcAft>
              <a:buClr>
                <a:schemeClr val="dk2"/>
              </a:buClr>
              <a:buSzPts val="1600"/>
              <a:buNone/>
              <a:defRPr sz="1600">
                <a:solidFill>
                  <a:schemeClr val="dk2"/>
                </a:solidFill>
              </a:defRPr>
            </a:lvl5pPr>
            <a:lvl6pPr lvl="5" rtl="0" algn="ctr">
              <a:spcBef>
                <a:spcPts val="0"/>
              </a:spcBef>
              <a:spcAft>
                <a:spcPts val="0"/>
              </a:spcAft>
              <a:buClr>
                <a:schemeClr val="dk2"/>
              </a:buClr>
              <a:buSzPts val="1600"/>
              <a:buNone/>
              <a:defRPr sz="1600">
                <a:solidFill>
                  <a:schemeClr val="dk2"/>
                </a:solidFill>
              </a:defRPr>
            </a:lvl6pPr>
            <a:lvl7pPr lvl="6" rtl="0" algn="ctr">
              <a:spcBef>
                <a:spcPts val="0"/>
              </a:spcBef>
              <a:spcAft>
                <a:spcPts val="0"/>
              </a:spcAft>
              <a:buClr>
                <a:schemeClr val="dk2"/>
              </a:buClr>
              <a:buSzPts val="1600"/>
              <a:buNone/>
              <a:defRPr sz="1600">
                <a:solidFill>
                  <a:schemeClr val="dk2"/>
                </a:solidFill>
              </a:defRPr>
            </a:lvl7pPr>
            <a:lvl8pPr lvl="7" rtl="0" algn="ctr">
              <a:spcBef>
                <a:spcPts val="0"/>
              </a:spcBef>
              <a:spcAft>
                <a:spcPts val="0"/>
              </a:spcAft>
              <a:buClr>
                <a:schemeClr val="dk2"/>
              </a:buClr>
              <a:buSzPts val="1600"/>
              <a:buNone/>
              <a:defRPr sz="1600">
                <a:solidFill>
                  <a:schemeClr val="dk2"/>
                </a:solidFill>
              </a:defRPr>
            </a:lvl8pPr>
            <a:lvl9pPr lvl="8" rtl="0" algn="ctr">
              <a:spcBef>
                <a:spcPts val="0"/>
              </a:spcBef>
              <a:spcAft>
                <a:spcPts val="0"/>
              </a:spcAft>
              <a:buClr>
                <a:schemeClr val="dk2"/>
              </a:buClr>
              <a:buSzPts val="1600"/>
              <a:buNone/>
              <a:defRPr sz="1600">
                <a:solidFill>
                  <a:schemeClr val="dk2"/>
                </a:solidFill>
              </a:defRPr>
            </a:lvl9pPr>
          </a:lstStyle>
          <a:p/>
        </p:txBody>
      </p:sp>
      <p:sp>
        <p:nvSpPr>
          <p:cNvPr id="74" name="Google Shape;74;p13"/>
          <p:cNvSpPr txBox="1"/>
          <p:nvPr>
            <p:ph idx="4" type="subTitle"/>
          </p:nvPr>
        </p:nvSpPr>
        <p:spPr>
          <a:xfrm>
            <a:off x="3515254" y="2667875"/>
            <a:ext cx="2113500" cy="1112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75" name="Google Shape;75;p13"/>
          <p:cNvSpPr txBox="1"/>
          <p:nvPr>
            <p:ph idx="5" type="ctrTitle"/>
          </p:nvPr>
        </p:nvSpPr>
        <p:spPr>
          <a:xfrm>
            <a:off x="5925151" y="2062425"/>
            <a:ext cx="2113500" cy="6447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dk2"/>
              </a:buClr>
              <a:buSzPts val="1800"/>
              <a:buNone/>
              <a:defRPr sz="1800">
                <a:solidFill>
                  <a:schemeClr val="dk2"/>
                </a:solidFill>
              </a:defRPr>
            </a:lvl1pPr>
            <a:lvl2pPr lvl="1" rtl="0" algn="ctr">
              <a:spcBef>
                <a:spcPts val="0"/>
              </a:spcBef>
              <a:spcAft>
                <a:spcPts val="0"/>
              </a:spcAft>
              <a:buClr>
                <a:schemeClr val="dk2"/>
              </a:buClr>
              <a:buSzPts val="1600"/>
              <a:buNone/>
              <a:defRPr sz="1600">
                <a:solidFill>
                  <a:schemeClr val="dk2"/>
                </a:solidFill>
              </a:defRPr>
            </a:lvl2pPr>
            <a:lvl3pPr lvl="2" rtl="0" algn="ctr">
              <a:spcBef>
                <a:spcPts val="0"/>
              </a:spcBef>
              <a:spcAft>
                <a:spcPts val="0"/>
              </a:spcAft>
              <a:buClr>
                <a:schemeClr val="dk2"/>
              </a:buClr>
              <a:buSzPts val="1600"/>
              <a:buNone/>
              <a:defRPr sz="1600">
                <a:solidFill>
                  <a:schemeClr val="dk2"/>
                </a:solidFill>
              </a:defRPr>
            </a:lvl3pPr>
            <a:lvl4pPr lvl="3" rtl="0" algn="ctr">
              <a:spcBef>
                <a:spcPts val="0"/>
              </a:spcBef>
              <a:spcAft>
                <a:spcPts val="0"/>
              </a:spcAft>
              <a:buClr>
                <a:schemeClr val="dk2"/>
              </a:buClr>
              <a:buSzPts val="1600"/>
              <a:buNone/>
              <a:defRPr sz="1600">
                <a:solidFill>
                  <a:schemeClr val="dk2"/>
                </a:solidFill>
              </a:defRPr>
            </a:lvl4pPr>
            <a:lvl5pPr lvl="4" rtl="0" algn="ctr">
              <a:spcBef>
                <a:spcPts val="0"/>
              </a:spcBef>
              <a:spcAft>
                <a:spcPts val="0"/>
              </a:spcAft>
              <a:buClr>
                <a:schemeClr val="dk2"/>
              </a:buClr>
              <a:buSzPts val="1600"/>
              <a:buNone/>
              <a:defRPr sz="1600">
                <a:solidFill>
                  <a:schemeClr val="dk2"/>
                </a:solidFill>
              </a:defRPr>
            </a:lvl5pPr>
            <a:lvl6pPr lvl="5" rtl="0" algn="ctr">
              <a:spcBef>
                <a:spcPts val="0"/>
              </a:spcBef>
              <a:spcAft>
                <a:spcPts val="0"/>
              </a:spcAft>
              <a:buClr>
                <a:schemeClr val="dk2"/>
              </a:buClr>
              <a:buSzPts val="1600"/>
              <a:buNone/>
              <a:defRPr sz="1600">
                <a:solidFill>
                  <a:schemeClr val="dk2"/>
                </a:solidFill>
              </a:defRPr>
            </a:lvl6pPr>
            <a:lvl7pPr lvl="6" rtl="0" algn="ctr">
              <a:spcBef>
                <a:spcPts val="0"/>
              </a:spcBef>
              <a:spcAft>
                <a:spcPts val="0"/>
              </a:spcAft>
              <a:buClr>
                <a:schemeClr val="dk2"/>
              </a:buClr>
              <a:buSzPts val="1600"/>
              <a:buNone/>
              <a:defRPr sz="1600">
                <a:solidFill>
                  <a:schemeClr val="dk2"/>
                </a:solidFill>
              </a:defRPr>
            </a:lvl7pPr>
            <a:lvl8pPr lvl="7" rtl="0" algn="ctr">
              <a:spcBef>
                <a:spcPts val="0"/>
              </a:spcBef>
              <a:spcAft>
                <a:spcPts val="0"/>
              </a:spcAft>
              <a:buClr>
                <a:schemeClr val="dk2"/>
              </a:buClr>
              <a:buSzPts val="1600"/>
              <a:buNone/>
              <a:defRPr sz="1600">
                <a:solidFill>
                  <a:schemeClr val="dk2"/>
                </a:solidFill>
              </a:defRPr>
            </a:lvl8pPr>
            <a:lvl9pPr lvl="8" rtl="0" algn="ctr">
              <a:spcBef>
                <a:spcPts val="0"/>
              </a:spcBef>
              <a:spcAft>
                <a:spcPts val="0"/>
              </a:spcAft>
              <a:buClr>
                <a:schemeClr val="dk2"/>
              </a:buClr>
              <a:buSzPts val="1600"/>
              <a:buNone/>
              <a:defRPr sz="1600">
                <a:solidFill>
                  <a:schemeClr val="dk2"/>
                </a:solidFill>
              </a:defRPr>
            </a:lvl9pPr>
          </a:lstStyle>
          <a:p/>
        </p:txBody>
      </p:sp>
      <p:sp>
        <p:nvSpPr>
          <p:cNvPr id="76" name="Google Shape;76;p13"/>
          <p:cNvSpPr txBox="1"/>
          <p:nvPr>
            <p:ph idx="6" type="subTitle"/>
          </p:nvPr>
        </p:nvSpPr>
        <p:spPr>
          <a:xfrm>
            <a:off x="5925154" y="2667875"/>
            <a:ext cx="2113500" cy="1112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cxnSp>
        <p:nvCxnSpPr>
          <p:cNvPr id="77" name="Google Shape;77;p13"/>
          <p:cNvCxnSpPr/>
          <p:nvPr/>
        </p:nvCxnSpPr>
        <p:spPr>
          <a:xfrm>
            <a:off x="3406450" y="1926825"/>
            <a:ext cx="0" cy="1941300"/>
          </a:xfrm>
          <a:prstGeom prst="straightConnector1">
            <a:avLst/>
          </a:prstGeom>
          <a:noFill/>
          <a:ln cap="flat" cmpd="sng" w="38100">
            <a:solidFill>
              <a:srgbClr val="150958"/>
            </a:solidFill>
            <a:prstDash val="solid"/>
            <a:round/>
            <a:headEnd len="med" w="med" type="none"/>
            <a:tailEnd len="med" w="med" type="none"/>
          </a:ln>
        </p:spPr>
      </p:cxnSp>
      <p:cxnSp>
        <p:nvCxnSpPr>
          <p:cNvPr id="78" name="Google Shape;78;p13"/>
          <p:cNvCxnSpPr/>
          <p:nvPr/>
        </p:nvCxnSpPr>
        <p:spPr>
          <a:xfrm>
            <a:off x="5737375" y="1926825"/>
            <a:ext cx="0" cy="1941300"/>
          </a:xfrm>
          <a:prstGeom prst="straightConnector1">
            <a:avLst/>
          </a:prstGeom>
          <a:noFill/>
          <a:ln cap="flat" cmpd="sng" w="38100">
            <a:solidFill>
              <a:srgbClr val="150958"/>
            </a:solidFill>
            <a:prstDash val="solid"/>
            <a:round/>
            <a:headEnd len="med" w="med" type="none"/>
            <a:tailEnd len="med" w="med" type="none"/>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6 columns slide">
  <p:cSld name="TITLE_AND_TWO_COLUMNS_1_1">
    <p:bg>
      <p:bgPr>
        <a:solidFill>
          <a:schemeClr val="lt1"/>
        </a:solidFill>
      </p:bgPr>
    </p:bg>
    <p:spTree>
      <p:nvGrpSpPr>
        <p:cNvPr id="79" name="Shape 79"/>
        <p:cNvGrpSpPr/>
        <p:nvPr/>
      </p:nvGrpSpPr>
      <p:grpSpPr>
        <a:xfrm>
          <a:off x="0" y="0"/>
          <a:ext cx="0" cy="0"/>
          <a:chOff x="0" y="0"/>
          <a:chExt cx="0" cy="0"/>
        </a:xfrm>
      </p:grpSpPr>
      <p:sp>
        <p:nvSpPr>
          <p:cNvPr id="80" name="Google Shape;80;p14"/>
          <p:cNvSpPr txBox="1"/>
          <p:nvPr>
            <p:ph type="ctrTitle"/>
          </p:nvPr>
        </p:nvSpPr>
        <p:spPr>
          <a:xfrm>
            <a:off x="1105351" y="2765600"/>
            <a:ext cx="2113500" cy="6447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dk2"/>
              </a:buClr>
              <a:buSzPts val="1400"/>
              <a:buNone/>
              <a:defRPr sz="1400">
                <a:solidFill>
                  <a:schemeClr val="dk2"/>
                </a:solidFill>
              </a:defRPr>
            </a:lvl1pPr>
            <a:lvl2pPr lvl="1" rtl="0" algn="ctr">
              <a:spcBef>
                <a:spcPts val="0"/>
              </a:spcBef>
              <a:spcAft>
                <a:spcPts val="0"/>
              </a:spcAft>
              <a:buClr>
                <a:schemeClr val="dk2"/>
              </a:buClr>
              <a:buSzPts val="1600"/>
              <a:buNone/>
              <a:defRPr sz="1600">
                <a:solidFill>
                  <a:schemeClr val="dk2"/>
                </a:solidFill>
              </a:defRPr>
            </a:lvl2pPr>
            <a:lvl3pPr lvl="2" rtl="0" algn="ctr">
              <a:spcBef>
                <a:spcPts val="0"/>
              </a:spcBef>
              <a:spcAft>
                <a:spcPts val="0"/>
              </a:spcAft>
              <a:buClr>
                <a:schemeClr val="dk2"/>
              </a:buClr>
              <a:buSzPts val="1600"/>
              <a:buNone/>
              <a:defRPr sz="1600">
                <a:solidFill>
                  <a:schemeClr val="dk2"/>
                </a:solidFill>
              </a:defRPr>
            </a:lvl3pPr>
            <a:lvl4pPr lvl="3" rtl="0" algn="ctr">
              <a:spcBef>
                <a:spcPts val="0"/>
              </a:spcBef>
              <a:spcAft>
                <a:spcPts val="0"/>
              </a:spcAft>
              <a:buClr>
                <a:schemeClr val="dk2"/>
              </a:buClr>
              <a:buSzPts val="1600"/>
              <a:buNone/>
              <a:defRPr sz="1600">
                <a:solidFill>
                  <a:schemeClr val="dk2"/>
                </a:solidFill>
              </a:defRPr>
            </a:lvl4pPr>
            <a:lvl5pPr lvl="4" rtl="0" algn="ctr">
              <a:spcBef>
                <a:spcPts val="0"/>
              </a:spcBef>
              <a:spcAft>
                <a:spcPts val="0"/>
              </a:spcAft>
              <a:buClr>
                <a:schemeClr val="dk2"/>
              </a:buClr>
              <a:buSzPts val="1600"/>
              <a:buNone/>
              <a:defRPr sz="1600">
                <a:solidFill>
                  <a:schemeClr val="dk2"/>
                </a:solidFill>
              </a:defRPr>
            </a:lvl5pPr>
            <a:lvl6pPr lvl="5" rtl="0" algn="ctr">
              <a:spcBef>
                <a:spcPts val="0"/>
              </a:spcBef>
              <a:spcAft>
                <a:spcPts val="0"/>
              </a:spcAft>
              <a:buClr>
                <a:schemeClr val="dk2"/>
              </a:buClr>
              <a:buSzPts val="1600"/>
              <a:buNone/>
              <a:defRPr sz="1600">
                <a:solidFill>
                  <a:schemeClr val="dk2"/>
                </a:solidFill>
              </a:defRPr>
            </a:lvl6pPr>
            <a:lvl7pPr lvl="6" rtl="0" algn="ctr">
              <a:spcBef>
                <a:spcPts val="0"/>
              </a:spcBef>
              <a:spcAft>
                <a:spcPts val="0"/>
              </a:spcAft>
              <a:buClr>
                <a:schemeClr val="dk2"/>
              </a:buClr>
              <a:buSzPts val="1600"/>
              <a:buNone/>
              <a:defRPr sz="1600">
                <a:solidFill>
                  <a:schemeClr val="dk2"/>
                </a:solidFill>
              </a:defRPr>
            </a:lvl7pPr>
            <a:lvl8pPr lvl="7" rtl="0" algn="ctr">
              <a:spcBef>
                <a:spcPts val="0"/>
              </a:spcBef>
              <a:spcAft>
                <a:spcPts val="0"/>
              </a:spcAft>
              <a:buClr>
                <a:schemeClr val="dk2"/>
              </a:buClr>
              <a:buSzPts val="1600"/>
              <a:buNone/>
              <a:defRPr sz="1600">
                <a:solidFill>
                  <a:schemeClr val="dk2"/>
                </a:solidFill>
              </a:defRPr>
            </a:lvl8pPr>
            <a:lvl9pPr lvl="8" rtl="0" algn="ctr">
              <a:spcBef>
                <a:spcPts val="0"/>
              </a:spcBef>
              <a:spcAft>
                <a:spcPts val="0"/>
              </a:spcAft>
              <a:buClr>
                <a:schemeClr val="dk2"/>
              </a:buClr>
              <a:buSzPts val="1600"/>
              <a:buNone/>
              <a:defRPr sz="1600">
                <a:solidFill>
                  <a:schemeClr val="dk2"/>
                </a:solidFill>
              </a:defRPr>
            </a:lvl9pPr>
          </a:lstStyle>
          <a:p/>
        </p:txBody>
      </p:sp>
      <p:sp>
        <p:nvSpPr>
          <p:cNvPr id="81" name="Google Shape;81;p14"/>
          <p:cNvSpPr txBox="1"/>
          <p:nvPr>
            <p:ph idx="1" type="subTitle"/>
          </p:nvPr>
        </p:nvSpPr>
        <p:spPr>
          <a:xfrm>
            <a:off x="980600" y="3371050"/>
            <a:ext cx="2363100" cy="64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200"/>
              <a:buNone/>
              <a:defRPr sz="12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82" name="Google Shape;82;p14"/>
          <p:cNvSpPr txBox="1"/>
          <p:nvPr>
            <p:ph idx="2" type="ctrTitle"/>
          </p:nvPr>
        </p:nvSpPr>
        <p:spPr>
          <a:xfrm>
            <a:off x="3484651" y="2765600"/>
            <a:ext cx="2113500" cy="6447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dk2"/>
              </a:buClr>
              <a:buSzPts val="1400"/>
              <a:buNone/>
              <a:defRPr sz="1400">
                <a:solidFill>
                  <a:schemeClr val="dk2"/>
                </a:solidFill>
              </a:defRPr>
            </a:lvl1pPr>
            <a:lvl2pPr lvl="1" rtl="0" algn="ctr">
              <a:spcBef>
                <a:spcPts val="0"/>
              </a:spcBef>
              <a:spcAft>
                <a:spcPts val="0"/>
              </a:spcAft>
              <a:buClr>
                <a:schemeClr val="dk2"/>
              </a:buClr>
              <a:buSzPts val="1600"/>
              <a:buNone/>
              <a:defRPr sz="1600">
                <a:solidFill>
                  <a:schemeClr val="dk2"/>
                </a:solidFill>
              </a:defRPr>
            </a:lvl2pPr>
            <a:lvl3pPr lvl="2" rtl="0" algn="ctr">
              <a:spcBef>
                <a:spcPts val="0"/>
              </a:spcBef>
              <a:spcAft>
                <a:spcPts val="0"/>
              </a:spcAft>
              <a:buClr>
                <a:schemeClr val="dk2"/>
              </a:buClr>
              <a:buSzPts val="1600"/>
              <a:buNone/>
              <a:defRPr sz="1600">
                <a:solidFill>
                  <a:schemeClr val="dk2"/>
                </a:solidFill>
              </a:defRPr>
            </a:lvl3pPr>
            <a:lvl4pPr lvl="3" rtl="0" algn="ctr">
              <a:spcBef>
                <a:spcPts val="0"/>
              </a:spcBef>
              <a:spcAft>
                <a:spcPts val="0"/>
              </a:spcAft>
              <a:buClr>
                <a:schemeClr val="dk2"/>
              </a:buClr>
              <a:buSzPts val="1600"/>
              <a:buNone/>
              <a:defRPr sz="1600">
                <a:solidFill>
                  <a:schemeClr val="dk2"/>
                </a:solidFill>
              </a:defRPr>
            </a:lvl4pPr>
            <a:lvl5pPr lvl="4" rtl="0" algn="ctr">
              <a:spcBef>
                <a:spcPts val="0"/>
              </a:spcBef>
              <a:spcAft>
                <a:spcPts val="0"/>
              </a:spcAft>
              <a:buClr>
                <a:schemeClr val="dk2"/>
              </a:buClr>
              <a:buSzPts val="1600"/>
              <a:buNone/>
              <a:defRPr sz="1600">
                <a:solidFill>
                  <a:schemeClr val="dk2"/>
                </a:solidFill>
              </a:defRPr>
            </a:lvl5pPr>
            <a:lvl6pPr lvl="5" rtl="0" algn="ctr">
              <a:spcBef>
                <a:spcPts val="0"/>
              </a:spcBef>
              <a:spcAft>
                <a:spcPts val="0"/>
              </a:spcAft>
              <a:buClr>
                <a:schemeClr val="dk2"/>
              </a:buClr>
              <a:buSzPts val="1600"/>
              <a:buNone/>
              <a:defRPr sz="1600">
                <a:solidFill>
                  <a:schemeClr val="dk2"/>
                </a:solidFill>
              </a:defRPr>
            </a:lvl6pPr>
            <a:lvl7pPr lvl="6" rtl="0" algn="ctr">
              <a:spcBef>
                <a:spcPts val="0"/>
              </a:spcBef>
              <a:spcAft>
                <a:spcPts val="0"/>
              </a:spcAft>
              <a:buClr>
                <a:schemeClr val="dk2"/>
              </a:buClr>
              <a:buSzPts val="1600"/>
              <a:buNone/>
              <a:defRPr sz="1600">
                <a:solidFill>
                  <a:schemeClr val="dk2"/>
                </a:solidFill>
              </a:defRPr>
            </a:lvl7pPr>
            <a:lvl8pPr lvl="7" rtl="0" algn="ctr">
              <a:spcBef>
                <a:spcPts val="0"/>
              </a:spcBef>
              <a:spcAft>
                <a:spcPts val="0"/>
              </a:spcAft>
              <a:buClr>
                <a:schemeClr val="dk2"/>
              </a:buClr>
              <a:buSzPts val="1600"/>
              <a:buNone/>
              <a:defRPr sz="1600">
                <a:solidFill>
                  <a:schemeClr val="dk2"/>
                </a:solidFill>
              </a:defRPr>
            </a:lvl8pPr>
            <a:lvl9pPr lvl="8" rtl="0" algn="ctr">
              <a:spcBef>
                <a:spcPts val="0"/>
              </a:spcBef>
              <a:spcAft>
                <a:spcPts val="0"/>
              </a:spcAft>
              <a:buClr>
                <a:schemeClr val="dk2"/>
              </a:buClr>
              <a:buSzPts val="1600"/>
              <a:buNone/>
              <a:defRPr sz="1600">
                <a:solidFill>
                  <a:schemeClr val="dk2"/>
                </a:solidFill>
              </a:defRPr>
            </a:lvl9pPr>
          </a:lstStyle>
          <a:p/>
        </p:txBody>
      </p:sp>
      <p:sp>
        <p:nvSpPr>
          <p:cNvPr id="83" name="Google Shape;83;p14"/>
          <p:cNvSpPr txBox="1"/>
          <p:nvPr>
            <p:ph idx="3" type="subTitle"/>
          </p:nvPr>
        </p:nvSpPr>
        <p:spPr>
          <a:xfrm>
            <a:off x="3419975" y="3371050"/>
            <a:ext cx="2242800" cy="64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200"/>
              <a:buNone/>
              <a:defRPr sz="12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84" name="Google Shape;84;p14"/>
          <p:cNvSpPr txBox="1"/>
          <p:nvPr>
            <p:ph idx="4" type="ctrTitle"/>
          </p:nvPr>
        </p:nvSpPr>
        <p:spPr>
          <a:xfrm>
            <a:off x="5880251" y="2765600"/>
            <a:ext cx="2113500" cy="6447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dk2"/>
              </a:buClr>
              <a:buSzPts val="1400"/>
              <a:buNone/>
              <a:defRPr sz="1400">
                <a:solidFill>
                  <a:schemeClr val="dk2"/>
                </a:solidFill>
              </a:defRPr>
            </a:lvl1pPr>
            <a:lvl2pPr lvl="1" rtl="0" algn="ctr">
              <a:spcBef>
                <a:spcPts val="0"/>
              </a:spcBef>
              <a:spcAft>
                <a:spcPts val="0"/>
              </a:spcAft>
              <a:buClr>
                <a:schemeClr val="dk2"/>
              </a:buClr>
              <a:buSzPts val="1600"/>
              <a:buNone/>
              <a:defRPr sz="1600">
                <a:solidFill>
                  <a:schemeClr val="dk2"/>
                </a:solidFill>
              </a:defRPr>
            </a:lvl2pPr>
            <a:lvl3pPr lvl="2" rtl="0" algn="ctr">
              <a:spcBef>
                <a:spcPts val="0"/>
              </a:spcBef>
              <a:spcAft>
                <a:spcPts val="0"/>
              </a:spcAft>
              <a:buClr>
                <a:schemeClr val="dk2"/>
              </a:buClr>
              <a:buSzPts val="1600"/>
              <a:buNone/>
              <a:defRPr sz="1600">
                <a:solidFill>
                  <a:schemeClr val="dk2"/>
                </a:solidFill>
              </a:defRPr>
            </a:lvl3pPr>
            <a:lvl4pPr lvl="3" rtl="0" algn="ctr">
              <a:spcBef>
                <a:spcPts val="0"/>
              </a:spcBef>
              <a:spcAft>
                <a:spcPts val="0"/>
              </a:spcAft>
              <a:buClr>
                <a:schemeClr val="dk2"/>
              </a:buClr>
              <a:buSzPts val="1600"/>
              <a:buNone/>
              <a:defRPr sz="1600">
                <a:solidFill>
                  <a:schemeClr val="dk2"/>
                </a:solidFill>
              </a:defRPr>
            </a:lvl4pPr>
            <a:lvl5pPr lvl="4" rtl="0" algn="ctr">
              <a:spcBef>
                <a:spcPts val="0"/>
              </a:spcBef>
              <a:spcAft>
                <a:spcPts val="0"/>
              </a:spcAft>
              <a:buClr>
                <a:schemeClr val="dk2"/>
              </a:buClr>
              <a:buSzPts val="1600"/>
              <a:buNone/>
              <a:defRPr sz="1600">
                <a:solidFill>
                  <a:schemeClr val="dk2"/>
                </a:solidFill>
              </a:defRPr>
            </a:lvl5pPr>
            <a:lvl6pPr lvl="5" rtl="0" algn="ctr">
              <a:spcBef>
                <a:spcPts val="0"/>
              </a:spcBef>
              <a:spcAft>
                <a:spcPts val="0"/>
              </a:spcAft>
              <a:buClr>
                <a:schemeClr val="dk2"/>
              </a:buClr>
              <a:buSzPts val="1600"/>
              <a:buNone/>
              <a:defRPr sz="1600">
                <a:solidFill>
                  <a:schemeClr val="dk2"/>
                </a:solidFill>
              </a:defRPr>
            </a:lvl6pPr>
            <a:lvl7pPr lvl="6" rtl="0" algn="ctr">
              <a:spcBef>
                <a:spcPts val="0"/>
              </a:spcBef>
              <a:spcAft>
                <a:spcPts val="0"/>
              </a:spcAft>
              <a:buClr>
                <a:schemeClr val="dk2"/>
              </a:buClr>
              <a:buSzPts val="1600"/>
              <a:buNone/>
              <a:defRPr sz="1600">
                <a:solidFill>
                  <a:schemeClr val="dk2"/>
                </a:solidFill>
              </a:defRPr>
            </a:lvl7pPr>
            <a:lvl8pPr lvl="7" rtl="0" algn="ctr">
              <a:spcBef>
                <a:spcPts val="0"/>
              </a:spcBef>
              <a:spcAft>
                <a:spcPts val="0"/>
              </a:spcAft>
              <a:buClr>
                <a:schemeClr val="dk2"/>
              </a:buClr>
              <a:buSzPts val="1600"/>
              <a:buNone/>
              <a:defRPr sz="1600">
                <a:solidFill>
                  <a:schemeClr val="dk2"/>
                </a:solidFill>
              </a:defRPr>
            </a:lvl8pPr>
            <a:lvl9pPr lvl="8" rtl="0" algn="ctr">
              <a:spcBef>
                <a:spcPts val="0"/>
              </a:spcBef>
              <a:spcAft>
                <a:spcPts val="0"/>
              </a:spcAft>
              <a:buClr>
                <a:schemeClr val="dk2"/>
              </a:buClr>
              <a:buSzPts val="1600"/>
              <a:buNone/>
              <a:defRPr sz="1600">
                <a:solidFill>
                  <a:schemeClr val="dk2"/>
                </a:solidFill>
              </a:defRPr>
            </a:lvl9pPr>
          </a:lstStyle>
          <a:p/>
        </p:txBody>
      </p:sp>
      <p:sp>
        <p:nvSpPr>
          <p:cNvPr id="85" name="Google Shape;85;p14"/>
          <p:cNvSpPr txBox="1"/>
          <p:nvPr>
            <p:ph idx="5" type="subTitle"/>
          </p:nvPr>
        </p:nvSpPr>
        <p:spPr>
          <a:xfrm>
            <a:off x="5880250" y="3371050"/>
            <a:ext cx="2113500" cy="64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200"/>
              <a:buNone/>
              <a:defRPr sz="12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86" name="Google Shape;86;p14"/>
          <p:cNvSpPr txBox="1"/>
          <p:nvPr>
            <p:ph idx="6" type="title"/>
          </p:nvPr>
        </p:nvSpPr>
        <p:spPr>
          <a:xfrm>
            <a:off x="773850" y="638075"/>
            <a:ext cx="7672500" cy="482400"/>
          </a:xfrm>
          <a:prstGeom prst="rect">
            <a:avLst/>
          </a:prstGeom>
        </p:spPr>
        <p:txBody>
          <a:bodyPr anchorCtr="0" anchor="b" bIns="91425" lIns="91425" spcFirstLastPara="1" rIns="91425" wrap="square" tIns="91425">
            <a:noAutofit/>
          </a:bodyPr>
          <a:lstStyle>
            <a:lvl1pPr lvl="0" rtl="0" algn="ctr">
              <a:spcBef>
                <a:spcPts val="0"/>
              </a:spcBef>
              <a:spcAft>
                <a:spcPts val="0"/>
              </a:spcAft>
              <a:buClr>
                <a:srgbClr val="000000"/>
              </a:buClr>
              <a:buSzPts val="2200"/>
              <a:buNone/>
              <a:defRPr b="1" sz="2200">
                <a:solidFill>
                  <a:srgbClr val="000000"/>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cxnSp>
        <p:nvCxnSpPr>
          <p:cNvPr id="87" name="Google Shape;87;p14"/>
          <p:cNvCxnSpPr/>
          <p:nvPr/>
        </p:nvCxnSpPr>
        <p:spPr>
          <a:xfrm>
            <a:off x="3343596" y="1602675"/>
            <a:ext cx="0" cy="2459700"/>
          </a:xfrm>
          <a:prstGeom prst="straightConnector1">
            <a:avLst/>
          </a:prstGeom>
          <a:noFill/>
          <a:ln cap="flat" cmpd="sng" w="38100">
            <a:solidFill>
              <a:srgbClr val="FDB913"/>
            </a:solidFill>
            <a:prstDash val="solid"/>
            <a:round/>
            <a:headEnd len="med" w="med" type="none"/>
            <a:tailEnd len="med" w="med" type="none"/>
          </a:ln>
        </p:spPr>
      </p:cxnSp>
      <p:cxnSp>
        <p:nvCxnSpPr>
          <p:cNvPr id="88" name="Google Shape;88;p14"/>
          <p:cNvCxnSpPr/>
          <p:nvPr/>
        </p:nvCxnSpPr>
        <p:spPr>
          <a:xfrm>
            <a:off x="5739196" y="1602675"/>
            <a:ext cx="0" cy="2459700"/>
          </a:xfrm>
          <a:prstGeom prst="straightConnector1">
            <a:avLst/>
          </a:prstGeom>
          <a:noFill/>
          <a:ln cap="flat" cmpd="sng" w="38100">
            <a:solidFill>
              <a:srgbClr val="FDB913"/>
            </a:solidFill>
            <a:prstDash val="solid"/>
            <a:round/>
            <a:headEnd len="med" w="med" type="none"/>
            <a:tailEnd len="med" w="med" type="none"/>
          </a:ln>
        </p:spPr>
      </p:cxnSp>
      <p:cxnSp>
        <p:nvCxnSpPr>
          <p:cNvPr id="89" name="Google Shape;89;p14"/>
          <p:cNvCxnSpPr/>
          <p:nvPr/>
        </p:nvCxnSpPr>
        <p:spPr>
          <a:xfrm>
            <a:off x="4233900" y="1120475"/>
            <a:ext cx="676200" cy="0"/>
          </a:xfrm>
          <a:prstGeom prst="straightConnector1">
            <a:avLst/>
          </a:prstGeom>
          <a:noFill/>
          <a:ln cap="flat" cmpd="sng" w="76200">
            <a:solidFill>
              <a:srgbClr val="150958"/>
            </a:solidFill>
            <a:prstDash val="solid"/>
            <a:round/>
            <a:headEnd len="med" w="med" type="none"/>
            <a:tailEnd len="med" w="med" type="none"/>
          </a:ln>
        </p:spPr>
      </p:cxnSp>
      <p:cxnSp>
        <p:nvCxnSpPr>
          <p:cNvPr id="90" name="Google Shape;90;p14"/>
          <p:cNvCxnSpPr/>
          <p:nvPr/>
        </p:nvCxnSpPr>
        <p:spPr>
          <a:xfrm>
            <a:off x="1050450" y="2918000"/>
            <a:ext cx="7043100" cy="0"/>
          </a:xfrm>
          <a:prstGeom prst="straightConnector1">
            <a:avLst/>
          </a:prstGeom>
          <a:noFill/>
          <a:ln cap="flat" cmpd="sng" w="38100">
            <a:solidFill>
              <a:srgbClr val="FDB913"/>
            </a:solidFill>
            <a:prstDash val="solid"/>
            <a:round/>
            <a:headEnd len="med" w="med" type="none"/>
            <a:tailEnd len="med" w="med" type="none"/>
          </a:ln>
        </p:spPr>
      </p:cxnSp>
      <p:sp>
        <p:nvSpPr>
          <p:cNvPr id="91" name="Google Shape;91;p14"/>
          <p:cNvSpPr txBox="1"/>
          <p:nvPr>
            <p:ph idx="7" type="ctrTitle"/>
          </p:nvPr>
        </p:nvSpPr>
        <p:spPr>
          <a:xfrm>
            <a:off x="1105351" y="1436375"/>
            <a:ext cx="2113500" cy="6447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dk2"/>
              </a:buClr>
              <a:buSzPts val="1400"/>
              <a:buNone/>
              <a:defRPr sz="1400">
                <a:solidFill>
                  <a:schemeClr val="dk2"/>
                </a:solidFill>
              </a:defRPr>
            </a:lvl1pPr>
            <a:lvl2pPr lvl="1" rtl="0" algn="ctr">
              <a:spcBef>
                <a:spcPts val="0"/>
              </a:spcBef>
              <a:spcAft>
                <a:spcPts val="0"/>
              </a:spcAft>
              <a:buClr>
                <a:schemeClr val="dk2"/>
              </a:buClr>
              <a:buSzPts val="1600"/>
              <a:buNone/>
              <a:defRPr sz="1600">
                <a:solidFill>
                  <a:schemeClr val="dk2"/>
                </a:solidFill>
              </a:defRPr>
            </a:lvl2pPr>
            <a:lvl3pPr lvl="2" rtl="0" algn="ctr">
              <a:spcBef>
                <a:spcPts val="0"/>
              </a:spcBef>
              <a:spcAft>
                <a:spcPts val="0"/>
              </a:spcAft>
              <a:buClr>
                <a:schemeClr val="dk2"/>
              </a:buClr>
              <a:buSzPts val="1600"/>
              <a:buNone/>
              <a:defRPr sz="1600">
                <a:solidFill>
                  <a:schemeClr val="dk2"/>
                </a:solidFill>
              </a:defRPr>
            </a:lvl3pPr>
            <a:lvl4pPr lvl="3" rtl="0" algn="ctr">
              <a:spcBef>
                <a:spcPts val="0"/>
              </a:spcBef>
              <a:spcAft>
                <a:spcPts val="0"/>
              </a:spcAft>
              <a:buClr>
                <a:schemeClr val="dk2"/>
              </a:buClr>
              <a:buSzPts val="1600"/>
              <a:buNone/>
              <a:defRPr sz="1600">
                <a:solidFill>
                  <a:schemeClr val="dk2"/>
                </a:solidFill>
              </a:defRPr>
            </a:lvl4pPr>
            <a:lvl5pPr lvl="4" rtl="0" algn="ctr">
              <a:spcBef>
                <a:spcPts val="0"/>
              </a:spcBef>
              <a:spcAft>
                <a:spcPts val="0"/>
              </a:spcAft>
              <a:buClr>
                <a:schemeClr val="dk2"/>
              </a:buClr>
              <a:buSzPts val="1600"/>
              <a:buNone/>
              <a:defRPr sz="1600">
                <a:solidFill>
                  <a:schemeClr val="dk2"/>
                </a:solidFill>
              </a:defRPr>
            </a:lvl5pPr>
            <a:lvl6pPr lvl="5" rtl="0" algn="ctr">
              <a:spcBef>
                <a:spcPts val="0"/>
              </a:spcBef>
              <a:spcAft>
                <a:spcPts val="0"/>
              </a:spcAft>
              <a:buClr>
                <a:schemeClr val="dk2"/>
              </a:buClr>
              <a:buSzPts val="1600"/>
              <a:buNone/>
              <a:defRPr sz="1600">
                <a:solidFill>
                  <a:schemeClr val="dk2"/>
                </a:solidFill>
              </a:defRPr>
            </a:lvl6pPr>
            <a:lvl7pPr lvl="6" rtl="0" algn="ctr">
              <a:spcBef>
                <a:spcPts val="0"/>
              </a:spcBef>
              <a:spcAft>
                <a:spcPts val="0"/>
              </a:spcAft>
              <a:buClr>
                <a:schemeClr val="dk2"/>
              </a:buClr>
              <a:buSzPts val="1600"/>
              <a:buNone/>
              <a:defRPr sz="1600">
                <a:solidFill>
                  <a:schemeClr val="dk2"/>
                </a:solidFill>
              </a:defRPr>
            </a:lvl7pPr>
            <a:lvl8pPr lvl="7" rtl="0" algn="ctr">
              <a:spcBef>
                <a:spcPts val="0"/>
              </a:spcBef>
              <a:spcAft>
                <a:spcPts val="0"/>
              </a:spcAft>
              <a:buClr>
                <a:schemeClr val="dk2"/>
              </a:buClr>
              <a:buSzPts val="1600"/>
              <a:buNone/>
              <a:defRPr sz="1600">
                <a:solidFill>
                  <a:schemeClr val="dk2"/>
                </a:solidFill>
              </a:defRPr>
            </a:lvl8pPr>
            <a:lvl9pPr lvl="8" rtl="0" algn="ctr">
              <a:spcBef>
                <a:spcPts val="0"/>
              </a:spcBef>
              <a:spcAft>
                <a:spcPts val="0"/>
              </a:spcAft>
              <a:buClr>
                <a:schemeClr val="dk2"/>
              </a:buClr>
              <a:buSzPts val="1600"/>
              <a:buNone/>
              <a:defRPr sz="1600">
                <a:solidFill>
                  <a:schemeClr val="dk2"/>
                </a:solidFill>
              </a:defRPr>
            </a:lvl9pPr>
          </a:lstStyle>
          <a:p/>
        </p:txBody>
      </p:sp>
      <p:sp>
        <p:nvSpPr>
          <p:cNvPr id="92" name="Google Shape;92;p14"/>
          <p:cNvSpPr txBox="1"/>
          <p:nvPr>
            <p:ph idx="8" type="subTitle"/>
          </p:nvPr>
        </p:nvSpPr>
        <p:spPr>
          <a:xfrm>
            <a:off x="1073150" y="2041825"/>
            <a:ext cx="2178000" cy="64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200"/>
              <a:buNone/>
              <a:defRPr sz="12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93" name="Google Shape;93;p14"/>
          <p:cNvSpPr txBox="1"/>
          <p:nvPr>
            <p:ph idx="9" type="ctrTitle"/>
          </p:nvPr>
        </p:nvSpPr>
        <p:spPr>
          <a:xfrm>
            <a:off x="3484651" y="1436375"/>
            <a:ext cx="2113500" cy="6447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dk2"/>
              </a:buClr>
              <a:buSzPts val="1400"/>
              <a:buNone/>
              <a:defRPr sz="1400">
                <a:solidFill>
                  <a:schemeClr val="dk2"/>
                </a:solidFill>
              </a:defRPr>
            </a:lvl1pPr>
            <a:lvl2pPr lvl="1" rtl="0" algn="ctr">
              <a:spcBef>
                <a:spcPts val="0"/>
              </a:spcBef>
              <a:spcAft>
                <a:spcPts val="0"/>
              </a:spcAft>
              <a:buClr>
                <a:schemeClr val="dk2"/>
              </a:buClr>
              <a:buSzPts val="1600"/>
              <a:buNone/>
              <a:defRPr sz="1600">
                <a:solidFill>
                  <a:schemeClr val="dk2"/>
                </a:solidFill>
              </a:defRPr>
            </a:lvl2pPr>
            <a:lvl3pPr lvl="2" rtl="0" algn="ctr">
              <a:spcBef>
                <a:spcPts val="0"/>
              </a:spcBef>
              <a:spcAft>
                <a:spcPts val="0"/>
              </a:spcAft>
              <a:buClr>
                <a:schemeClr val="dk2"/>
              </a:buClr>
              <a:buSzPts val="1600"/>
              <a:buNone/>
              <a:defRPr sz="1600">
                <a:solidFill>
                  <a:schemeClr val="dk2"/>
                </a:solidFill>
              </a:defRPr>
            </a:lvl3pPr>
            <a:lvl4pPr lvl="3" rtl="0" algn="ctr">
              <a:spcBef>
                <a:spcPts val="0"/>
              </a:spcBef>
              <a:spcAft>
                <a:spcPts val="0"/>
              </a:spcAft>
              <a:buClr>
                <a:schemeClr val="dk2"/>
              </a:buClr>
              <a:buSzPts val="1600"/>
              <a:buNone/>
              <a:defRPr sz="1600">
                <a:solidFill>
                  <a:schemeClr val="dk2"/>
                </a:solidFill>
              </a:defRPr>
            </a:lvl4pPr>
            <a:lvl5pPr lvl="4" rtl="0" algn="ctr">
              <a:spcBef>
                <a:spcPts val="0"/>
              </a:spcBef>
              <a:spcAft>
                <a:spcPts val="0"/>
              </a:spcAft>
              <a:buClr>
                <a:schemeClr val="dk2"/>
              </a:buClr>
              <a:buSzPts val="1600"/>
              <a:buNone/>
              <a:defRPr sz="1600">
                <a:solidFill>
                  <a:schemeClr val="dk2"/>
                </a:solidFill>
              </a:defRPr>
            </a:lvl5pPr>
            <a:lvl6pPr lvl="5" rtl="0" algn="ctr">
              <a:spcBef>
                <a:spcPts val="0"/>
              </a:spcBef>
              <a:spcAft>
                <a:spcPts val="0"/>
              </a:spcAft>
              <a:buClr>
                <a:schemeClr val="dk2"/>
              </a:buClr>
              <a:buSzPts val="1600"/>
              <a:buNone/>
              <a:defRPr sz="1600">
                <a:solidFill>
                  <a:schemeClr val="dk2"/>
                </a:solidFill>
              </a:defRPr>
            </a:lvl6pPr>
            <a:lvl7pPr lvl="6" rtl="0" algn="ctr">
              <a:spcBef>
                <a:spcPts val="0"/>
              </a:spcBef>
              <a:spcAft>
                <a:spcPts val="0"/>
              </a:spcAft>
              <a:buClr>
                <a:schemeClr val="dk2"/>
              </a:buClr>
              <a:buSzPts val="1600"/>
              <a:buNone/>
              <a:defRPr sz="1600">
                <a:solidFill>
                  <a:schemeClr val="dk2"/>
                </a:solidFill>
              </a:defRPr>
            </a:lvl7pPr>
            <a:lvl8pPr lvl="7" rtl="0" algn="ctr">
              <a:spcBef>
                <a:spcPts val="0"/>
              </a:spcBef>
              <a:spcAft>
                <a:spcPts val="0"/>
              </a:spcAft>
              <a:buClr>
                <a:schemeClr val="dk2"/>
              </a:buClr>
              <a:buSzPts val="1600"/>
              <a:buNone/>
              <a:defRPr sz="1600">
                <a:solidFill>
                  <a:schemeClr val="dk2"/>
                </a:solidFill>
              </a:defRPr>
            </a:lvl8pPr>
            <a:lvl9pPr lvl="8" rtl="0" algn="ctr">
              <a:spcBef>
                <a:spcPts val="0"/>
              </a:spcBef>
              <a:spcAft>
                <a:spcPts val="0"/>
              </a:spcAft>
              <a:buClr>
                <a:schemeClr val="dk2"/>
              </a:buClr>
              <a:buSzPts val="1600"/>
              <a:buNone/>
              <a:defRPr sz="1600">
                <a:solidFill>
                  <a:schemeClr val="dk2"/>
                </a:solidFill>
              </a:defRPr>
            </a:lvl9pPr>
          </a:lstStyle>
          <a:p/>
        </p:txBody>
      </p:sp>
      <p:sp>
        <p:nvSpPr>
          <p:cNvPr id="94" name="Google Shape;94;p14"/>
          <p:cNvSpPr txBox="1"/>
          <p:nvPr>
            <p:ph idx="13" type="subTitle"/>
          </p:nvPr>
        </p:nvSpPr>
        <p:spPr>
          <a:xfrm>
            <a:off x="3452400" y="2041825"/>
            <a:ext cx="2178000" cy="64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200"/>
              <a:buNone/>
              <a:defRPr sz="12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
        <p:nvSpPr>
          <p:cNvPr id="95" name="Google Shape;95;p14"/>
          <p:cNvSpPr txBox="1"/>
          <p:nvPr>
            <p:ph idx="14" type="ctrTitle"/>
          </p:nvPr>
        </p:nvSpPr>
        <p:spPr>
          <a:xfrm>
            <a:off x="5880251" y="1436375"/>
            <a:ext cx="2113500" cy="6447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dk2"/>
              </a:buClr>
              <a:buSzPts val="1400"/>
              <a:buNone/>
              <a:defRPr sz="1400">
                <a:solidFill>
                  <a:schemeClr val="dk2"/>
                </a:solidFill>
              </a:defRPr>
            </a:lvl1pPr>
            <a:lvl2pPr lvl="1" rtl="0" algn="ctr">
              <a:spcBef>
                <a:spcPts val="0"/>
              </a:spcBef>
              <a:spcAft>
                <a:spcPts val="0"/>
              </a:spcAft>
              <a:buClr>
                <a:schemeClr val="dk2"/>
              </a:buClr>
              <a:buSzPts val="1600"/>
              <a:buNone/>
              <a:defRPr sz="1600">
                <a:solidFill>
                  <a:schemeClr val="dk2"/>
                </a:solidFill>
              </a:defRPr>
            </a:lvl2pPr>
            <a:lvl3pPr lvl="2" rtl="0" algn="ctr">
              <a:spcBef>
                <a:spcPts val="0"/>
              </a:spcBef>
              <a:spcAft>
                <a:spcPts val="0"/>
              </a:spcAft>
              <a:buClr>
                <a:schemeClr val="dk2"/>
              </a:buClr>
              <a:buSzPts val="1600"/>
              <a:buNone/>
              <a:defRPr sz="1600">
                <a:solidFill>
                  <a:schemeClr val="dk2"/>
                </a:solidFill>
              </a:defRPr>
            </a:lvl3pPr>
            <a:lvl4pPr lvl="3" rtl="0" algn="ctr">
              <a:spcBef>
                <a:spcPts val="0"/>
              </a:spcBef>
              <a:spcAft>
                <a:spcPts val="0"/>
              </a:spcAft>
              <a:buClr>
                <a:schemeClr val="dk2"/>
              </a:buClr>
              <a:buSzPts val="1600"/>
              <a:buNone/>
              <a:defRPr sz="1600">
                <a:solidFill>
                  <a:schemeClr val="dk2"/>
                </a:solidFill>
              </a:defRPr>
            </a:lvl4pPr>
            <a:lvl5pPr lvl="4" rtl="0" algn="ctr">
              <a:spcBef>
                <a:spcPts val="0"/>
              </a:spcBef>
              <a:spcAft>
                <a:spcPts val="0"/>
              </a:spcAft>
              <a:buClr>
                <a:schemeClr val="dk2"/>
              </a:buClr>
              <a:buSzPts val="1600"/>
              <a:buNone/>
              <a:defRPr sz="1600">
                <a:solidFill>
                  <a:schemeClr val="dk2"/>
                </a:solidFill>
              </a:defRPr>
            </a:lvl5pPr>
            <a:lvl6pPr lvl="5" rtl="0" algn="ctr">
              <a:spcBef>
                <a:spcPts val="0"/>
              </a:spcBef>
              <a:spcAft>
                <a:spcPts val="0"/>
              </a:spcAft>
              <a:buClr>
                <a:schemeClr val="dk2"/>
              </a:buClr>
              <a:buSzPts val="1600"/>
              <a:buNone/>
              <a:defRPr sz="1600">
                <a:solidFill>
                  <a:schemeClr val="dk2"/>
                </a:solidFill>
              </a:defRPr>
            </a:lvl6pPr>
            <a:lvl7pPr lvl="6" rtl="0" algn="ctr">
              <a:spcBef>
                <a:spcPts val="0"/>
              </a:spcBef>
              <a:spcAft>
                <a:spcPts val="0"/>
              </a:spcAft>
              <a:buClr>
                <a:schemeClr val="dk2"/>
              </a:buClr>
              <a:buSzPts val="1600"/>
              <a:buNone/>
              <a:defRPr sz="1600">
                <a:solidFill>
                  <a:schemeClr val="dk2"/>
                </a:solidFill>
              </a:defRPr>
            </a:lvl7pPr>
            <a:lvl8pPr lvl="7" rtl="0" algn="ctr">
              <a:spcBef>
                <a:spcPts val="0"/>
              </a:spcBef>
              <a:spcAft>
                <a:spcPts val="0"/>
              </a:spcAft>
              <a:buClr>
                <a:schemeClr val="dk2"/>
              </a:buClr>
              <a:buSzPts val="1600"/>
              <a:buNone/>
              <a:defRPr sz="1600">
                <a:solidFill>
                  <a:schemeClr val="dk2"/>
                </a:solidFill>
              </a:defRPr>
            </a:lvl8pPr>
            <a:lvl9pPr lvl="8" rtl="0" algn="ctr">
              <a:spcBef>
                <a:spcPts val="0"/>
              </a:spcBef>
              <a:spcAft>
                <a:spcPts val="0"/>
              </a:spcAft>
              <a:buClr>
                <a:schemeClr val="dk2"/>
              </a:buClr>
              <a:buSzPts val="1600"/>
              <a:buNone/>
              <a:defRPr sz="1600">
                <a:solidFill>
                  <a:schemeClr val="dk2"/>
                </a:solidFill>
              </a:defRPr>
            </a:lvl9pPr>
          </a:lstStyle>
          <a:p/>
        </p:txBody>
      </p:sp>
      <p:sp>
        <p:nvSpPr>
          <p:cNvPr id="96" name="Google Shape;96;p14"/>
          <p:cNvSpPr txBox="1"/>
          <p:nvPr>
            <p:ph idx="15" type="subTitle"/>
          </p:nvPr>
        </p:nvSpPr>
        <p:spPr>
          <a:xfrm>
            <a:off x="5831650" y="2041825"/>
            <a:ext cx="2210700" cy="64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200"/>
              <a:buNone/>
              <a:defRPr sz="12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sz="1400"/>
            </a:lvl3pPr>
            <a:lvl4pPr lvl="3" rtl="0" algn="ctr">
              <a:lnSpc>
                <a:spcPct val="100000"/>
              </a:lnSpc>
              <a:spcBef>
                <a:spcPts val="0"/>
              </a:spcBef>
              <a:spcAft>
                <a:spcPts val="0"/>
              </a:spcAft>
              <a:buSzPts val="1400"/>
              <a:buNone/>
              <a:defRPr sz="1400"/>
            </a:lvl4pPr>
            <a:lvl5pPr lvl="4" rtl="0" algn="ctr">
              <a:lnSpc>
                <a:spcPct val="100000"/>
              </a:lnSpc>
              <a:spcBef>
                <a:spcPts val="0"/>
              </a:spcBef>
              <a:spcAft>
                <a:spcPts val="0"/>
              </a:spcAft>
              <a:buSzPts val="1400"/>
              <a:buNone/>
              <a:defRPr sz="1400"/>
            </a:lvl5pPr>
            <a:lvl6pPr lvl="5" rtl="0" algn="ctr">
              <a:lnSpc>
                <a:spcPct val="100000"/>
              </a:lnSpc>
              <a:spcBef>
                <a:spcPts val="0"/>
              </a:spcBef>
              <a:spcAft>
                <a:spcPts val="0"/>
              </a:spcAft>
              <a:buSzPts val="1400"/>
              <a:buNone/>
              <a:defRPr sz="1400"/>
            </a:lvl6pPr>
            <a:lvl7pPr lvl="6" rtl="0" algn="ctr">
              <a:lnSpc>
                <a:spcPct val="100000"/>
              </a:lnSpc>
              <a:spcBef>
                <a:spcPts val="0"/>
              </a:spcBef>
              <a:spcAft>
                <a:spcPts val="0"/>
              </a:spcAft>
              <a:buSzPts val="1400"/>
              <a:buNone/>
              <a:defRPr sz="1400"/>
            </a:lvl7pPr>
            <a:lvl8pPr lvl="7" rtl="0" algn="ctr">
              <a:lnSpc>
                <a:spcPct val="100000"/>
              </a:lnSpc>
              <a:spcBef>
                <a:spcPts val="0"/>
              </a:spcBef>
              <a:spcAft>
                <a:spcPts val="0"/>
              </a:spcAft>
              <a:buSzPts val="1400"/>
              <a:buNone/>
              <a:defRPr sz="1400"/>
            </a:lvl8pPr>
            <a:lvl9pPr lvl="8" rtl="0" algn="ctr">
              <a:lnSpc>
                <a:spcPct val="100000"/>
              </a:lnSpc>
              <a:spcBef>
                <a:spcPts val="0"/>
              </a:spcBef>
              <a:spcAft>
                <a:spcPts val="0"/>
              </a:spcAft>
              <a:buSzPts val="1400"/>
              <a:buNone/>
              <a:defRPr sz="1400"/>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ext &amp; some text slide">
  <p:cSld name="BIG_NUMBER">
    <p:bg>
      <p:bgPr>
        <a:solidFill>
          <a:schemeClr val="lt1"/>
        </a:solidFill>
      </p:bgPr>
    </p:bg>
    <p:spTree>
      <p:nvGrpSpPr>
        <p:cNvPr id="97" name="Shape 97"/>
        <p:cNvGrpSpPr/>
        <p:nvPr/>
      </p:nvGrpSpPr>
      <p:grpSpPr>
        <a:xfrm>
          <a:off x="0" y="0"/>
          <a:ext cx="0" cy="0"/>
          <a:chOff x="0" y="0"/>
          <a:chExt cx="0" cy="0"/>
        </a:xfrm>
      </p:grpSpPr>
      <p:sp>
        <p:nvSpPr>
          <p:cNvPr id="98" name="Google Shape;98;p15"/>
          <p:cNvSpPr/>
          <p:nvPr/>
        </p:nvSpPr>
        <p:spPr>
          <a:xfrm>
            <a:off x="487950" y="360150"/>
            <a:ext cx="8168100" cy="4154400"/>
          </a:xfrm>
          <a:prstGeom prst="rect">
            <a:avLst/>
          </a:prstGeom>
          <a:solidFill>
            <a:srgbClr val="1509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15"/>
          <p:cNvSpPr txBox="1"/>
          <p:nvPr>
            <p:ph idx="1" type="subTitle"/>
          </p:nvPr>
        </p:nvSpPr>
        <p:spPr>
          <a:xfrm>
            <a:off x="2433300" y="3015325"/>
            <a:ext cx="4277400" cy="64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Font typeface="Source Sans Pro"/>
              <a:buNone/>
              <a:defRPr>
                <a:solidFill>
                  <a:schemeClr val="lt1"/>
                </a:solidFill>
                <a:latin typeface="Source Sans Pro"/>
                <a:ea typeface="Source Sans Pro"/>
                <a:cs typeface="Source Sans Pro"/>
                <a:sym typeface="Source Sans Pro"/>
              </a:defRPr>
            </a:lvl1pPr>
            <a:lvl2pPr lvl="1" rtl="0" algn="ctr">
              <a:lnSpc>
                <a:spcPct val="100000"/>
              </a:lnSpc>
              <a:spcBef>
                <a:spcPts val="0"/>
              </a:spcBef>
              <a:spcAft>
                <a:spcPts val="0"/>
              </a:spcAft>
              <a:buClr>
                <a:schemeClr val="lt1"/>
              </a:buClr>
              <a:buSzPts val="1400"/>
              <a:buFont typeface="Source Sans Pro"/>
              <a:buNone/>
              <a:defRPr>
                <a:solidFill>
                  <a:schemeClr val="lt1"/>
                </a:solidFill>
                <a:latin typeface="Source Sans Pro"/>
                <a:ea typeface="Source Sans Pro"/>
                <a:cs typeface="Source Sans Pro"/>
                <a:sym typeface="Source Sans Pro"/>
              </a:defRPr>
            </a:lvl2pPr>
            <a:lvl3pPr lvl="2"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3pPr>
            <a:lvl4pPr lvl="3"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4pPr>
            <a:lvl5pPr lvl="4"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5pPr>
            <a:lvl6pPr lvl="5"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6pPr>
            <a:lvl7pPr lvl="6"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7pPr>
            <a:lvl8pPr lvl="7"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8pPr>
            <a:lvl9pPr lvl="8"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9pPr>
          </a:lstStyle>
          <a:p/>
        </p:txBody>
      </p:sp>
      <p:sp>
        <p:nvSpPr>
          <p:cNvPr id="100" name="Google Shape;100;p15"/>
          <p:cNvSpPr txBox="1"/>
          <p:nvPr>
            <p:ph type="title"/>
          </p:nvPr>
        </p:nvSpPr>
        <p:spPr>
          <a:xfrm>
            <a:off x="0" y="2466400"/>
            <a:ext cx="9144000" cy="482400"/>
          </a:xfrm>
          <a:prstGeom prst="rect">
            <a:avLst/>
          </a:prstGeom>
          <a:ln cap="flat" cmpd="sng" w="9525">
            <a:solidFill>
              <a:srgbClr val="FFFFFF"/>
            </a:solidFill>
            <a:prstDash val="solid"/>
            <a:round/>
            <a:headEnd len="sm" w="sm" type="none"/>
            <a:tailEnd len="sm" w="sm" type="none"/>
          </a:ln>
        </p:spPr>
        <p:txBody>
          <a:bodyPr anchorCtr="0" anchor="b" bIns="91425" lIns="91425" spcFirstLastPara="1" rIns="91425" wrap="square" tIns="91425">
            <a:noAutofit/>
          </a:bodyPr>
          <a:lstStyle>
            <a:lvl1pPr lvl="0" rtl="0" algn="ctr">
              <a:spcBef>
                <a:spcPts val="0"/>
              </a:spcBef>
              <a:spcAft>
                <a:spcPts val="0"/>
              </a:spcAft>
              <a:buClr>
                <a:srgbClr val="FFFFFF"/>
              </a:buClr>
              <a:buSzPts val="3800"/>
              <a:buFont typeface="Montserrat"/>
              <a:buNone/>
              <a:defRPr sz="3800">
                <a:solidFill>
                  <a:srgbClr val="FFFFFF"/>
                </a:solidFill>
                <a:latin typeface="Montserrat"/>
                <a:ea typeface="Montserrat"/>
                <a:cs typeface="Montserrat"/>
                <a:sym typeface="Montserrat"/>
              </a:defRPr>
            </a:lvl1pPr>
            <a:lvl2pPr lvl="1" rtl="0">
              <a:spcBef>
                <a:spcPts val="0"/>
              </a:spcBef>
              <a:spcAft>
                <a:spcPts val="0"/>
              </a:spcAft>
              <a:buSzPts val="7200"/>
              <a:buNone/>
              <a:defRPr sz="7200"/>
            </a:lvl2pPr>
            <a:lvl3pPr lvl="2" rtl="0">
              <a:spcBef>
                <a:spcPts val="0"/>
              </a:spcBef>
              <a:spcAft>
                <a:spcPts val="0"/>
              </a:spcAft>
              <a:buSzPts val="7200"/>
              <a:buNone/>
              <a:defRPr sz="7200"/>
            </a:lvl3pPr>
            <a:lvl4pPr lvl="3" rtl="0">
              <a:spcBef>
                <a:spcPts val="0"/>
              </a:spcBef>
              <a:spcAft>
                <a:spcPts val="0"/>
              </a:spcAft>
              <a:buSzPts val="7200"/>
              <a:buNone/>
              <a:defRPr sz="7200"/>
            </a:lvl4pPr>
            <a:lvl5pPr lvl="4" rtl="0">
              <a:spcBef>
                <a:spcPts val="0"/>
              </a:spcBef>
              <a:spcAft>
                <a:spcPts val="0"/>
              </a:spcAft>
              <a:buSzPts val="7200"/>
              <a:buNone/>
              <a:defRPr sz="7200"/>
            </a:lvl5pPr>
            <a:lvl6pPr lvl="5" rtl="0">
              <a:spcBef>
                <a:spcPts val="0"/>
              </a:spcBef>
              <a:spcAft>
                <a:spcPts val="0"/>
              </a:spcAft>
              <a:buSzPts val="7200"/>
              <a:buNone/>
              <a:defRPr sz="7200"/>
            </a:lvl6pPr>
            <a:lvl7pPr lvl="6" rtl="0">
              <a:spcBef>
                <a:spcPts val="0"/>
              </a:spcBef>
              <a:spcAft>
                <a:spcPts val="0"/>
              </a:spcAft>
              <a:buSzPts val="7200"/>
              <a:buNone/>
              <a:defRPr sz="7200"/>
            </a:lvl7pPr>
            <a:lvl8pPr lvl="7" rtl="0">
              <a:spcBef>
                <a:spcPts val="0"/>
              </a:spcBef>
              <a:spcAft>
                <a:spcPts val="0"/>
              </a:spcAft>
              <a:buSzPts val="7200"/>
              <a:buNone/>
              <a:defRPr sz="7200"/>
            </a:lvl8pPr>
            <a:lvl9pPr lvl="8" rtl="0">
              <a:spcBef>
                <a:spcPts val="0"/>
              </a:spcBef>
              <a:spcAft>
                <a:spcPts val="0"/>
              </a:spcAft>
              <a:buSzPts val="7200"/>
              <a:buNone/>
              <a:defRPr sz="7200"/>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amp; some text slide 2">
  <p:cSld name="BIG_NUMBER_2">
    <p:bg>
      <p:bgPr>
        <a:solidFill>
          <a:schemeClr val="lt1"/>
        </a:solidFill>
      </p:bgPr>
    </p:bg>
    <p:spTree>
      <p:nvGrpSpPr>
        <p:cNvPr id="101" name="Shape 101"/>
        <p:cNvGrpSpPr/>
        <p:nvPr/>
      </p:nvGrpSpPr>
      <p:grpSpPr>
        <a:xfrm>
          <a:off x="0" y="0"/>
          <a:ext cx="0" cy="0"/>
          <a:chOff x="0" y="0"/>
          <a:chExt cx="0" cy="0"/>
        </a:xfrm>
      </p:grpSpPr>
      <p:sp>
        <p:nvSpPr>
          <p:cNvPr id="102" name="Google Shape;102;p16"/>
          <p:cNvSpPr/>
          <p:nvPr/>
        </p:nvSpPr>
        <p:spPr>
          <a:xfrm>
            <a:off x="539250" y="352200"/>
            <a:ext cx="8065500" cy="4098600"/>
          </a:xfrm>
          <a:prstGeom prst="rect">
            <a:avLst/>
          </a:prstGeom>
          <a:solidFill>
            <a:srgbClr val="FDB91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p16"/>
          <p:cNvSpPr txBox="1"/>
          <p:nvPr>
            <p:ph hasCustomPrompt="1" type="title"/>
          </p:nvPr>
        </p:nvSpPr>
        <p:spPr>
          <a:xfrm>
            <a:off x="742950" y="1238100"/>
            <a:ext cx="7729500" cy="19635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12000"/>
              <a:buFont typeface="Montserrat"/>
              <a:buNone/>
              <a:defRPr sz="12000">
                <a:latin typeface="Montserrat"/>
                <a:ea typeface="Montserrat"/>
                <a:cs typeface="Montserrat"/>
                <a:sym typeface="Montserrat"/>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04" name="Google Shape;104;p16"/>
          <p:cNvSpPr txBox="1"/>
          <p:nvPr>
            <p:ph idx="1" type="subTitle"/>
          </p:nvPr>
        </p:nvSpPr>
        <p:spPr>
          <a:xfrm>
            <a:off x="2433300" y="3015325"/>
            <a:ext cx="4277400" cy="64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200"/>
              <a:buFont typeface="Source Sans Pro"/>
              <a:buNone/>
              <a:defRPr sz="1200">
                <a:solidFill>
                  <a:schemeClr val="lt1"/>
                </a:solidFill>
                <a:latin typeface="Source Sans Pro"/>
                <a:ea typeface="Source Sans Pro"/>
                <a:cs typeface="Source Sans Pro"/>
                <a:sym typeface="Source Sans Pro"/>
              </a:defRPr>
            </a:lvl1pPr>
            <a:lvl2pPr lvl="1" rtl="0" algn="ctr">
              <a:lnSpc>
                <a:spcPct val="100000"/>
              </a:lnSpc>
              <a:spcBef>
                <a:spcPts val="0"/>
              </a:spcBef>
              <a:spcAft>
                <a:spcPts val="0"/>
              </a:spcAft>
              <a:buClr>
                <a:schemeClr val="lt1"/>
              </a:buClr>
              <a:buSzPts val="1400"/>
              <a:buFont typeface="Source Sans Pro"/>
              <a:buNone/>
              <a:defRPr>
                <a:solidFill>
                  <a:schemeClr val="lt1"/>
                </a:solidFill>
                <a:latin typeface="Source Sans Pro"/>
                <a:ea typeface="Source Sans Pro"/>
                <a:cs typeface="Source Sans Pro"/>
                <a:sym typeface="Source Sans Pro"/>
              </a:defRPr>
            </a:lvl2pPr>
            <a:lvl3pPr lvl="2"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3pPr>
            <a:lvl4pPr lvl="3"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4pPr>
            <a:lvl5pPr lvl="4"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5pPr>
            <a:lvl6pPr lvl="5"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6pPr>
            <a:lvl7pPr lvl="6"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7pPr>
            <a:lvl8pPr lvl="7"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8pPr>
            <a:lvl9pPr lvl="8"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mp; some text slide 1">
  <p:cSld name="BIG_NUMBER_1">
    <p:bg>
      <p:bgPr>
        <a:solidFill>
          <a:schemeClr val="lt1"/>
        </a:solidFill>
      </p:bgPr>
    </p:bg>
    <p:spTree>
      <p:nvGrpSpPr>
        <p:cNvPr id="105" name="Shape 105"/>
        <p:cNvGrpSpPr/>
        <p:nvPr/>
      </p:nvGrpSpPr>
      <p:grpSpPr>
        <a:xfrm>
          <a:off x="0" y="0"/>
          <a:ext cx="0" cy="0"/>
          <a:chOff x="0" y="0"/>
          <a:chExt cx="0" cy="0"/>
        </a:xfrm>
      </p:grpSpPr>
      <p:sp>
        <p:nvSpPr>
          <p:cNvPr id="106" name="Google Shape;106;p17"/>
          <p:cNvSpPr/>
          <p:nvPr/>
        </p:nvSpPr>
        <p:spPr>
          <a:xfrm>
            <a:off x="643200" y="622050"/>
            <a:ext cx="7857600" cy="3899400"/>
          </a:xfrm>
          <a:prstGeom prst="rect">
            <a:avLst/>
          </a:prstGeom>
          <a:solidFill>
            <a:srgbClr val="FDB91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17"/>
          <p:cNvSpPr txBox="1"/>
          <p:nvPr>
            <p:ph hasCustomPrompt="1" type="title"/>
          </p:nvPr>
        </p:nvSpPr>
        <p:spPr>
          <a:xfrm>
            <a:off x="742950" y="832600"/>
            <a:ext cx="7729500" cy="8889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6000"/>
              <a:buFont typeface="Montserrat"/>
              <a:buNone/>
              <a:defRPr sz="6000">
                <a:latin typeface="Montserrat"/>
                <a:ea typeface="Montserrat"/>
                <a:cs typeface="Montserrat"/>
                <a:sym typeface="Montserrat"/>
              </a:defRPr>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08" name="Google Shape;108;p17"/>
          <p:cNvSpPr txBox="1"/>
          <p:nvPr>
            <p:ph idx="1" type="subTitle"/>
          </p:nvPr>
        </p:nvSpPr>
        <p:spPr>
          <a:xfrm>
            <a:off x="1667075" y="1469500"/>
            <a:ext cx="5809800" cy="314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200"/>
              <a:buFont typeface="Source Sans Pro"/>
              <a:buNone/>
              <a:defRPr sz="1200">
                <a:solidFill>
                  <a:schemeClr val="lt1"/>
                </a:solidFill>
                <a:latin typeface="Source Sans Pro"/>
                <a:ea typeface="Source Sans Pro"/>
                <a:cs typeface="Source Sans Pro"/>
                <a:sym typeface="Source Sans Pro"/>
              </a:defRPr>
            </a:lvl1pPr>
            <a:lvl2pPr lvl="1" rtl="0" algn="ctr">
              <a:lnSpc>
                <a:spcPct val="100000"/>
              </a:lnSpc>
              <a:spcBef>
                <a:spcPts val="0"/>
              </a:spcBef>
              <a:spcAft>
                <a:spcPts val="0"/>
              </a:spcAft>
              <a:buClr>
                <a:schemeClr val="lt1"/>
              </a:buClr>
              <a:buSzPts val="1400"/>
              <a:buFont typeface="Source Sans Pro"/>
              <a:buNone/>
              <a:defRPr>
                <a:solidFill>
                  <a:schemeClr val="lt1"/>
                </a:solidFill>
                <a:latin typeface="Source Sans Pro"/>
                <a:ea typeface="Source Sans Pro"/>
                <a:cs typeface="Source Sans Pro"/>
                <a:sym typeface="Source Sans Pro"/>
              </a:defRPr>
            </a:lvl2pPr>
            <a:lvl3pPr lvl="2"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3pPr>
            <a:lvl4pPr lvl="3"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4pPr>
            <a:lvl5pPr lvl="4"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5pPr>
            <a:lvl6pPr lvl="5"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6pPr>
            <a:lvl7pPr lvl="6"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7pPr>
            <a:lvl8pPr lvl="7"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8pPr>
            <a:lvl9pPr lvl="8"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9pPr>
          </a:lstStyle>
          <a:p/>
        </p:txBody>
      </p:sp>
      <p:sp>
        <p:nvSpPr>
          <p:cNvPr id="109" name="Google Shape;109;p17"/>
          <p:cNvSpPr txBox="1"/>
          <p:nvPr>
            <p:ph hasCustomPrompt="1" idx="2" type="title"/>
          </p:nvPr>
        </p:nvSpPr>
        <p:spPr>
          <a:xfrm>
            <a:off x="742950" y="1956000"/>
            <a:ext cx="7729500" cy="8889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6000"/>
              <a:buFont typeface="Montserrat"/>
              <a:buNone/>
              <a:defRPr sz="6000">
                <a:latin typeface="Montserrat"/>
                <a:ea typeface="Montserrat"/>
                <a:cs typeface="Montserrat"/>
                <a:sym typeface="Montserrat"/>
              </a:defRPr>
            </a:lvl1pPr>
            <a:lvl2pPr lvl="1" rtl="0" algn="ctr">
              <a:spcBef>
                <a:spcPts val="0"/>
              </a:spcBef>
              <a:spcAft>
                <a:spcPts val="0"/>
              </a:spcAft>
              <a:buSzPts val="12000"/>
              <a:buFont typeface="Montserrat"/>
              <a:buNone/>
              <a:defRPr sz="12000">
                <a:latin typeface="Montserrat"/>
                <a:ea typeface="Montserrat"/>
                <a:cs typeface="Montserrat"/>
                <a:sym typeface="Montserrat"/>
              </a:defRPr>
            </a:lvl2pPr>
            <a:lvl3pPr lvl="2" rtl="0" algn="ctr">
              <a:spcBef>
                <a:spcPts val="0"/>
              </a:spcBef>
              <a:spcAft>
                <a:spcPts val="0"/>
              </a:spcAft>
              <a:buSzPts val="12000"/>
              <a:buFont typeface="Montserrat"/>
              <a:buNone/>
              <a:defRPr sz="12000">
                <a:latin typeface="Montserrat"/>
                <a:ea typeface="Montserrat"/>
                <a:cs typeface="Montserrat"/>
                <a:sym typeface="Montserrat"/>
              </a:defRPr>
            </a:lvl3pPr>
            <a:lvl4pPr lvl="3" rtl="0" algn="ctr">
              <a:spcBef>
                <a:spcPts val="0"/>
              </a:spcBef>
              <a:spcAft>
                <a:spcPts val="0"/>
              </a:spcAft>
              <a:buSzPts val="12000"/>
              <a:buFont typeface="Montserrat"/>
              <a:buNone/>
              <a:defRPr sz="12000">
                <a:latin typeface="Montserrat"/>
                <a:ea typeface="Montserrat"/>
                <a:cs typeface="Montserrat"/>
                <a:sym typeface="Montserrat"/>
              </a:defRPr>
            </a:lvl4pPr>
            <a:lvl5pPr lvl="4" rtl="0" algn="ctr">
              <a:spcBef>
                <a:spcPts val="0"/>
              </a:spcBef>
              <a:spcAft>
                <a:spcPts val="0"/>
              </a:spcAft>
              <a:buSzPts val="12000"/>
              <a:buFont typeface="Montserrat"/>
              <a:buNone/>
              <a:defRPr sz="12000">
                <a:latin typeface="Montserrat"/>
                <a:ea typeface="Montserrat"/>
                <a:cs typeface="Montserrat"/>
                <a:sym typeface="Montserrat"/>
              </a:defRPr>
            </a:lvl5pPr>
            <a:lvl6pPr lvl="5" rtl="0" algn="ctr">
              <a:spcBef>
                <a:spcPts val="0"/>
              </a:spcBef>
              <a:spcAft>
                <a:spcPts val="0"/>
              </a:spcAft>
              <a:buSzPts val="12000"/>
              <a:buFont typeface="Montserrat"/>
              <a:buNone/>
              <a:defRPr sz="12000">
                <a:latin typeface="Montserrat"/>
                <a:ea typeface="Montserrat"/>
                <a:cs typeface="Montserrat"/>
                <a:sym typeface="Montserrat"/>
              </a:defRPr>
            </a:lvl6pPr>
            <a:lvl7pPr lvl="6" rtl="0" algn="ctr">
              <a:spcBef>
                <a:spcPts val="0"/>
              </a:spcBef>
              <a:spcAft>
                <a:spcPts val="0"/>
              </a:spcAft>
              <a:buSzPts val="12000"/>
              <a:buFont typeface="Montserrat"/>
              <a:buNone/>
              <a:defRPr sz="12000">
                <a:latin typeface="Montserrat"/>
                <a:ea typeface="Montserrat"/>
                <a:cs typeface="Montserrat"/>
                <a:sym typeface="Montserrat"/>
              </a:defRPr>
            </a:lvl7pPr>
            <a:lvl8pPr lvl="7" rtl="0" algn="ctr">
              <a:spcBef>
                <a:spcPts val="0"/>
              </a:spcBef>
              <a:spcAft>
                <a:spcPts val="0"/>
              </a:spcAft>
              <a:buSzPts val="12000"/>
              <a:buFont typeface="Montserrat"/>
              <a:buNone/>
              <a:defRPr sz="12000">
                <a:latin typeface="Montserrat"/>
                <a:ea typeface="Montserrat"/>
                <a:cs typeface="Montserrat"/>
                <a:sym typeface="Montserrat"/>
              </a:defRPr>
            </a:lvl8pPr>
            <a:lvl9pPr lvl="8" rtl="0" algn="ctr">
              <a:spcBef>
                <a:spcPts val="0"/>
              </a:spcBef>
              <a:spcAft>
                <a:spcPts val="0"/>
              </a:spcAft>
              <a:buSzPts val="12000"/>
              <a:buFont typeface="Montserrat"/>
              <a:buNone/>
              <a:defRPr sz="12000">
                <a:latin typeface="Montserrat"/>
                <a:ea typeface="Montserrat"/>
                <a:cs typeface="Montserrat"/>
                <a:sym typeface="Montserrat"/>
              </a:defRPr>
            </a:lvl9pPr>
          </a:lstStyle>
          <a:p>
            <a:r>
              <a:t>xx%</a:t>
            </a:r>
          </a:p>
        </p:txBody>
      </p:sp>
      <p:sp>
        <p:nvSpPr>
          <p:cNvPr id="110" name="Google Shape;110;p17"/>
          <p:cNvSpPr txBox="1"/>
          <p:nvPr>
            <p:ph idx="3" type="subTitle"/>
          </p:nvPr>
        </p:nvSpPr>
        <p:spPr>
          <a:xfrm>
            <a:off x="1667075" y="2592900"/>
            <a:ext cx="5809800" cy="314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200"/>
              <a:buFont typeface="Source Sans Pro"/>
              <a:buNone/>
              <a:defRPr sz="1200">
                <a:solidFill>
                  <a:schemeClr val="lt1"/>
                </a:solidFill>
                <a:latin typeface="Source Sans Pro"/>
                <a:ea typeface="Source Sans Pro"/>
                <a:cs typeface="Source Sans Pro"/>
                <a:sym typeface="Source Sans Pro"/>
              </a:defRPr>
            </a:lvl1pPr>
            <a:lvl2pPr lvl="1" rtl="0" algn="ctr">
              <a:lnSpc>
                <a:spcPct val="100000"/>
              </a:lnSpc>
              <a:spcBef>
                <a:spcPts val="0"/>
              </a:spcBef>
              <a:spcAft>
                <a:spcPts val="0"/>
              </a:spcAft>
              <a:buClr>
                <a:schemeClr val="lt1"/>
              </a:buClr>
              <a:buSzPts val="1400"/>
              <a:buFont typeface="Source Sans Pro"/>
              <a:buNone/>
              <a:defRPr>
                <a:solidFill>
                  <a:schemeClr val="lt1"/>
                </a:solidFill>
                <a:latin typeface="Source Sans Pro"/>
                <a:ea typeface="Source Sans Pro"/>
                <a:cs typeface="Source Sans Pro"/>
                <a:sym typeface="Source Sans Pro"/>
              </a:defRPr>
            </a:lvl2pPr>
            <a:lvl3pPr lvl="2"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3pPr>
            <a:lvl4pPr lvl="3"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4pPr>
            <a:lvl5pPr lvl="4"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5pPr>
            <a:lvl6pPr lvl="5"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6pPr>
            <a:lvl7pPr lvl="6"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7pPr>
            <a:lvl8pPr lvl="7"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8pPr>
            <a:lvl9pPr lvl="8"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9pPr>
          </a:lstStyle>
          <a:p/>
        </p:txBody>
      </p:sp>
      <p:sp>
        <p:nvSpPr>
          <p:cNvPr id="111" name="Google Shape;111;p17"/>
          <p:cNvSpPr txBox="1"/>
          <p:nvPr>
            <p:ph hasCustomPrompt="1" idx="4" type="title"/>
          </p:nvPr>
        </p:nvSpPr>
        <p:spPr>
          <a:xfrm>
            <a:off x="742950" y="3079400"/>
            <a:ext cx="7729500" cy="8889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6000"/>
              <a:buFont typeface="Montserrat"/>
              <a:buNone/>
              <a:defRPr sz="6000">
                <a:latin typeface="Montserrat"/>
                <a:ea typeface="Montserrat"/>
                <a:cs typeface="Montserrat"/>
                <a:sym typeface="Montserrat"/>
              </a:defRPr>
            </a:lvl1pPr>
            <a:lvl2pPr lvl="1" rtl="0" algn="ctr">
              <a:spcBef>
                <a:spcPts val="0"/>
              </a:spcBef>
              <a:spcAft>
                <a:spcPts val="0"/>
              </a:spcAft>
              <a:buSzPts val="12000"/>
              <a:buFont typeface="Montserrat"/>
              <a:buNone/>
              <a:defRPr sz="12000">
                <a:latin typeface="Montserrat"/>
                <a:ea typeface="Montserrat"/>
                <a:cs typeface="Montserrat"/>
                <a:sym typeface="Montserrat"/>
              </a:defRPr>
            </a:lvl2pPr>
            <a:lvl3pPr lvl="2" rtl="0" algn="ctr">
              <a:spcBef>
                <a:spcPts val="0"/>
              </a:spcBef>
              <a:spcAft>
                <a:spcPts val="0"/>
              </a:spcAft>
              <a:buSzPts val="12000"/>
              <a:buFont typeface="Montserrat"/>
              <a:buNone/>
              <a:defRPr sz="12000">
                <a:latin typeface="Montserrat"/>
                <a:ea typeface="Montserrat"/>
                <a:cs typeface="Montserrat"/>
                <a:sym typeface="Montserrat"/>
              </a:defRPr>
            </a:lvl3pPr>
            <a:lvl4pPr lvl="3" rtl="0" algn="ctr">
              <a:spcBef>
                <a:spcPts val="0"/>
              </a:spcBef>
              <a:spcAft>
                <a:spcPts val="0"/>
              </a:spcAft>
              <a:buSzPts val="12000"/>
              <a:buFont typeface="Montserrat"/>
              <a:buNone/>
              <a:defRPr sz="12000">
                <a:latin typeface="Montserrat"/>
                <a:ea typeface="Montserrat"/>
                <a:cs typeface="Montserrat"/>
                <a:sym typeface="Montserrat"/>
              </a:defRPr>
            </a:lvl4pPr>
            <a:lvl5pPr lvl="4" rtl="0" algn="ctr">
              <a:spcBef>
                <a:spcPts val="0"/>
              </a:spcBef>
              <a:spcAft>
                <a:spcPts val="0"/>
              </a:spcAft>
              <a:buSzPts val="12000"/>
              <a:buFont typeface="Montserrat"/>
              <a:buNone/>
              <a:defRPr sz="12000">
                <a:latin typeface="Montserrat"/>
                <a:ea typeface="Montserrat"/>
                <a:cs typeface="Montserrat"/>
                <a:sym typeface="Montserrat"/>
              </a:defRPr>
            </a:lvl5pPr>
            <a:lvl6pPr lvl="5" rtl="0" algn="ctr">
              <a:spcBef>
                <a:spcPts val="0"/>
              </a:spcBef>
              <a:spcAft>
                <a:spcPts val="0"/>
              </a:spcAft>
              <a:buSzPts val="12000"/>
              <a:buFont typeface="Montserrat"/>
              <a:buNone/>
              <a:defRPr sz="12000">
                <a:latin typeface="Montserrat"/>
                <a:ea typeface="Montserrat"/>
                <a:cs typeface="Montserrat"/>
                <a:sym typeface="Montserrat"/>
              </a:defRPr>
            </a:lvl6pPr>
            <a:lvl7pPr lvl="6" rtl="0" algn="ctr">
              <a:spcBef>
                <a:spcPts val="0"/>
              </a:spcBef>
              <a:spcAft>
                <a:spcPts val="0"/>
              </a:spcAft>
              <a:buSzPts val="12000"/>
              <a:buFont typeface="Montserrat"/>
              <a:buNone/>
              <a:defRPr sz="12000">
                <a:latin typeface="Montserrat"/>
                <a:ea typeface="Montserrat"/>
                <a:cs typeface="Montserrat"/>
                <a:sym typeface="Montserrat"/>
              </a:defRPr>
            </a:lvl7pPr>
            <a:lvl8pPr lvl="7" rtl="0" algn="ctr">
              <a:spcBef>
                <a:spcPts val="0"/>
              </a:spcBef>
              <a:spcAft>
                <a:spcPts val="0"/>
              </a:spcAft>
              <a:buSzPts val="12000"/>
              <a:buFont typeface="Montserrat"/>
              <a:buNone/>
              <a:defRPr sz="12000">
                <a:latin typeface="Montserrat"/>
                <a:ea typeface="Montserrat"/>
                <a:cs typeface="Montserrat"/>
                <a:sym typeface="Montserrat"/>
              </a:defRPr>
            </a:lvl8pPr>
            <a:lvl9pPr lvl="8" rtl="0" algn="ctr">
              <a:spcBef>
                <a:spcPts val="0"/>
              </a:spcBef>
              <a:spcAft>
                <a:spcPts val="0"/>
              </a:spcAft>
              <a:buSzPts val="12000"/>
              <a:buFont typeface="Montserrat"/>
              <a:buNone/>
              <a:defRPr sz="12000">
                <a:latin typeface="Montserrat"/>
                <a:ea typeface="Montserrat"/>
                <a:cs typeface="Montserrat"/>
                <a:sym typeface="Montserrat"/>
              </a:defRPr>
            </a:lvl9pPr>
          </a:lstStyle>
          <a:p>
            <a:r>
              <a:t>xx%</a:t>
            </a:r>
          </a:p>
        </p:txBody>
      </p:sp>
      <p:sp>
        <p:nvSpPr>
          <p:cNvPr id="112" name="Google Shape;112;p17"/>
          <p:cNvSpPr txBox="1"/>
          <p:nvPr>
            <p:ph idx="5" type="subTitle"/>
          </p:nvPr>
        </p:nvSpPr>
        <p:spPr>
          <a:xfrm>
            <a:off x="1667075" y="3716300"/>
            <a:ext cx="5809800" cy="314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200"/>
              <a:buFont typeface="Source Sans Pro"/>
              <a:buNone/>
              <a:defRPr sz="1200">
                <a:solidFill>
                  <a:schemeClr val="lt1"/>
                </a:solidFill>
                <a:latin typeface="Source Sans Pro"/>
                <a:ea typeface="Source Sans Pro"/>
                <a:cs typeface="Source Sans Pro"/>
                <a:sym typeface="Source Sans Pro"/>
              </a:defRPr>
            </a:lvl1pPr>
            <a:lvl2pPr lvl="1" rtl="0" algn="ctr">
              <a:lnSpc>
                <a:spcPct val="100000"/>
              </a:lnSpc>
              <a:spcBef>
                <a:spcPts val="0"/>
              </a:spcBef>
              <a:spcAft>
                <a:spcPts val="0"/>
              </a:spcAft>
              <a:buClr>
                <a:schemeClr val="lt1"/>
              </a:buClr>
              <a:buSzPts val="1400"/>
              <a:buFont typeface="Source Sans Pro"/>
              <a:buNone/>
              <a:defRPr>
                <a:solidFill>
                  <a:schemeClr val="lt1"/>
                </a:solidFill>
                <a:latin typeface="Source Sans Pro"/>
                <a:ea typeface="Source Sans Pro"/>
                <a:cs typeface="Source Sans Pro"/>
                <a:sym typeface="Source Sans Pro"/>
              </a:defRPr>
            </a:lvl2pPr>
            <a:lvl3pPr lvl="2"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3pPr>
            <a:lvl4pPr lvl="3"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4pPr>
            <a:lvl5pPr lvl="4"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5pPr>
            <a:lvl6pPr lvl="5"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6pPr>
            <a:lvl7pPr lvl="6"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7pPr>
            <a:lvl8pPr lvl="7"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8pPr>
            <a:lvl9pPr lvl="8" rtl="0" algn="ctr">
              <a:lnSpc>
                <a:spcPct val="100000"/>
              </a:lnSpc>
              <a:spcBef>
                <a:spcPts val="0"/>
              </a:spcBef>
              <a:spcAft>
                <a:spcPts val="0"/>
              </a:spcAft>
              <a:buClr>
                <a:schemeClr val="lt1"/>
              </a:buClr>
              <a:buSzPts val="1400"/>
              <a:buFont typeface="Source Sans Pro"/>
              <a:buNone/>
              <a:defRPr sz="1400">
                <a:solidFill>
                  <a:schemeClr val="lt1"/>
                </a:solidFill>
                <a:latin typeface="Source Sans Pro"/>
                <a:ea typeface="Source Sans Pro"/>
                <a:cs typeface="Source Sans Pro"/>
                <a:sym typeface="Source Sans Pro"/>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bg>
      <p:bgPr>
        <a:solidFill>
          <a:schemeClr val="lt1"/>
        </a:solidFill>
      </p:bgPr>
    </p:bg>
    <p:spTree>
      <p:nvGrpSpPr>
        <p:cNvPr id="113" name="Shape 113"/>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White frame">
  <p:cSld name="BLANK_1_1">
    <p:bg>
      <p:bgPr>
        <a:solidFill>
          <a:schemeClr val="lt1"/>
        </a:solidFill>
      </p:bgPr>
    </p:bg>
    <p:spTree>
      <p:nvGrpSpPr>
        <p:cNvPr id="114" name="Shape 114"/>
        <p:cNvGrpSpPr/>
        <p:nvPr/>
      </p:nvGrpSpPr>
      <p:grpSpPr>
        <a:xfrm>
          <a:off x="0" y="0"/>
          <a:ext cx="0" cy="0"/>
          <a:chOff x="0" y="0"/>
          <a:chExt cx="0" cy="0"/>
        </a:xfrm>
      </p:grpSpPr>
      <p:sp>
        <p:nvSpPr>
          <p:cNvPr id="115" name="Google Shape;115;p19"/>
          <p:cNvSpPr/>
          <p:nvPr/>
        </p:nvSpPr>
        <p:spPr>
          <a:xfrm>
            <a:off x="798450" y="495875"/>
            <a:ext cx="7547100" cy="3907200"/>
          </a:xfrm>
          <a:prstGeom prst="rect">
            <a:avLst/>
          </a:prstGeom>
          <a:solidFill>
            <a:srgbClr val="FDB91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2021_Template NN4Y">
  <p:cSld name="CUSTOM_1">
    <p:bg>
      <p:bgPr>
        <a:solidFill>
          <a:schemeClr val="lt1"/>
        </a:solidFill>
      </p:bgPr>
    </p:bg>
    <p:spTree>
      <p:nvGrpSpPr>
        <p:cNvPr id="116" name="Shape 116"/>
        <p:cNvGrpSpPr/>
        <p:nvPr/>
      </p:nvGrpSpPr>
      <p:grpSpPr>
        <a:xfrm>
          <a:off x="0" y="0"/>
          <a:ext cx="0" cy="0"/>
          <a:chOff x="0" y="0"/>
          <a:chExt cx="0" cy="0"/>
        </a:xfrm>
      </p:grpSpPr>
      <p:sp>
        <p:nvSpPr>
          <p:cNvPr id="117" name="Google Shape;117;p20"/>
          <p:cNvSpPr/>
          <p:nvPr/>
        </p:nvSpPr>
        <p:spPr>
          <a:xfrm>
            <a:off x="406950" y="352200"/>
            <a:ext cx="4287900" cy="4311000"/>
          </a:xfrm>
          <a:prstGeom prst="rect">
            <a:avLst/>
          </a:prstGeom>
          <a:noFill/>
          <a:ln cap="flat" cmpd="sng" w="38100">
            <a:solidFill>
              <a:srgbClr val="15095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20"/>
          <p:cNvSpPr txBox="1"/>
          <p:nvPr>
            <p:ph type="title"/>
          </p:nvPr>
        </p:nvSpPr>
        <p:spPr>
          <a:xfrm>
            <a:off x="737850" y="980260"/>
            <a:ext cx="3571500" cy="578100"/>
          </a:xfrm>
          <a:prstGeom prst="rect">
            <a:avLst/>
          </a:prstGeom>
        </p:spPr>
        <p:txBody>
          <a:bodyPr anchorCtr="0" anchor="b" bIns="91425" lIns="91425" spcFirstLastPara="1" rIns="91425" wrap="square" tIns="91425">
            <a:noAutofit/>
          </a:bodyPr>
          <a:lstStyle>
            <a:lvl1pPr lvl="0" rtl="0" algn="ctr">
              <a:lnSpc>
                <a:spcPct val="115000"/>
              </a:lnSpc>
              <a:spcBef>
                <a:spcPts val="0"/>
              </a:spcBef>
              <a:spcAft>
                <a:spcPts val="0"/>
              </a:spcAft>
              <a:buClr>
                <a:srgbClr val="000000"/>
              </a:buClr>
              <a:buSzPts val="2400"/>
              <a:buFont typeface="Montserrat"/>
              <a:buNone/>
              <a:defRPr>
                <a:solidFill>
                  <a:srgbClr val="000000"/>
                </a:solidFill>
                <a:latin typeface="Montserrat"/>
                <a:ea typeface="Montserrat"/>
                <a:cs typeface="Montserrat"/>
                <a:sym typeface="Montserrat"/>
              </a:defRPr>
            </a:lvl1pPr>
            <a:lvl2pPr lvl="1" rtl="0" algn="ctr">
              <a:spcBef>
                <a:spcPts val="0"/>
              </a:spcBef>
              <a:spcAft>
                <a:spcPts val="0"/>
              </a:spcAft>
              <a:buSzPts val="4000"/>
              <a:buNone/>
              <a:defRPr sz="4000"/>
            </a:lvl2pPr>
            <a:lvl3pPr lvl="2" rtl="0" algn="ctr">
              <a:spcBef>
                <a:spcPts val="0"/>
              </a:spcBef>
              <a:spcAft>
                <a:spcPts val="0"/>
              </a:spcAft>
              <a:buSzPts val="4000"/>
              <a:buNone/>
              <a:defRPr sz="4000"/>
            </a:lvl3pPr>
            <a:lvl4pPr lvl="3" rtl="0" algn="ctr">
              <a:spcBef>
                <a:spcPts val="0"/>
              </a:spcBef>
              <a:spcAft>
                <a:spcPts val="0"/>
              </a:spcAft>
              <a:buSzPts val="4000"/>
              <a:buNone/>
              <a:defRPr sz="4000"/>
            </a:lvl4pPr>
            <a:lvl5pPr lvl="4" rtl="0" algn="ctr">
              <a:spcBef>
                <a:spcPts val="0"/>
              </a:spcBef>
              <a:spcAft>
                <a:spcPts val="0"/>
              </a:spcAft>
              <a:buSzPts val="4000"/>
              <a:buNone/>
              <a:defRPr sz="4000"/>
            </a:lvl5pPr>
            <a:lvl6pPr lvl="5" rtl="0" algn="ctr">
              <a:spcBef>
                <a:spcPts val="0"/>
              </a:spcBef>
              <a:spcAft>
                <a:spcPts val="0"/>
              </a:spcAft>
              <a:buSzPts val="4000"/>
              <a:buNone/>
              <a:defRPr sz="4000"/>
            </a:lvl6pPr>
            <a:lvl7pPr lvl="6" rtl="0" algn="ctr">
              <a:spcBef>
                <a:spcPts val="0"/>
              </a:spcBef>
              <a:spcAft>
                <a:spcPts val="0"/>
              </a:spcAft>
              <a:buSzPts val="4000"/>
              <a:buNone/>
              <a:defRPr sz="4000"/>
            </a:lvl7pPr>
            <a:lvl8pPr lvl="7" rtl="0" algn="ctr">
              <a:spcBef>
                <a:spcPts val="0"/>
              </a:spcBef>
              <a:spcAft>
                <a:spcPts val="0"/>
              </a:spcAft>
              <a:buSzPts val="4000"/>
              <a:buNone/>
              <a:defRPr sz="4000"/>
            </a:lvl8pPr>
            <a:lvl9pPr lvl="8" rtl="0" algn="ctr">
              <a:spcBef>
                <a:spcPts val="0"/>
              </a:spcBef>
              <a:spcAft>
                <a:spcPts val="0"/>
              </a:spcAft>
              <a:buSzPts val="4000"/>
              <a:buNone/>
              <a:defRPr sz="4000"/>
            </a:lvl9pPr>
          </a:lstStyle>
          <a:p/>
        </p:txBody>
      </p:sp>
      <p:sp>
        <p:nvSpPr>
          <p:cNvPr id="119" name="Google Shape;119;p20"/>
          <p:cNvSpPr txBox="1"/>
          <p:nvPr>
            <p:ph idx="1" type="subTitle"/>
          </p:nvPr>
        </p:nvSpPr>
        <p:spPr>
          <a:xfrm>
            <a:off x="737850" y="2261500"/>
            <a:ext cx="3606600" cy="1941900"/>
          </a:xfrm>
          <a:prstGeom prst="rect">
            <a:avLst/>
          </a:prstGeom>
        </p:spPr>
        <p:txBody>
          <a:bodyPr anchorCtr="0" anchor="t" bIns="91425" lIns="91425" spcFirstLastPara="1" rIns="91425" wrap="square" tIns="91425">
            <a:noAutofit/>
          </a:bodyPr>
          <a:lstStyle>
            <a:lvl1pPr lvl="0" rtl="0" algn="ctr">
              <a:spcBef>
                <a:spcPts val="0"/>
              </a:spcBef>
              <a:spcAft>
                <a:spcPts val="0"/>
              </a:spcAft>
              <a:buNone/>
              <a:defRPr sz="1400">
                <a:latin typeface="Source Sans Pro"/>
                <a:ea typeface="Source Sans Pro"/>
                <a:cs typeface="Source Sans Pro"/>
                <a:sym typeface="Source Sans Pro"/>
              </a:defRPr>
            </a:lvl1pPr>
            <a:lvl2pPr lvl="1" rtl="0" algn="ctr">
              <a:spcBef>
                <a:spcPts val="0"/>
              </a:spcBef>
              <a:spcAft>
                <a:spcPts val="0"/>
              </a:spcAft>
              <a:buNone/>
              <a:defRPr/>
            </a:lvl2pPr>
            <a:lvl3pPr lvl="2" rtl="0" algn="ctr">
              <a:spcBef>
                <a:spcPts val="0"/>
              </a:spcBef>
              <a:spcAft>
                <a:spcPts val="0"/>
              </a:spcAft>
              <a:buNone/>
              <a:defRPr/>
            </a:lvl3pPr>
            <a:lvl4pPr lvl="3" rtl="0" algn="ctr">
              <a:spcBef>
                <a:spcPts val="0"/>
              </a:spcBef>
              <a:spcAft>
                <a:spcPts val="0"/>
              </a:spcAft>
              <a:buNone/>
              <a:defRPr/>
            </a:lvl4pPr>
            <a:lvl5pPr lvl="4" rtl="0" algn="ctr">
              <a:spcBef>
                <a:spcPts val="0"/>
              </a:spcBef>
              <a:spcAft>
                <a:spcPts val="0"/>
              </a:spcAft>
              <a:buNone/>
              <a:defRPr/>
            </a:lvl5pPr>
            <a:lvl6pPr lvl="5" rtl="0" algn="ctr">
              <a:spcBef>
                <a:spcPts val="0"/>
              </a:spcBef>
              <a:spcAft>
                <a:spcPts val="0"/>
              </a:spcAft>
              <a:buNone/>
              <a:defRPr/>
            </a:lvl6pPr>
            <a:lvl7pPr lvl="6" rtl="0" algn="ctr">
              <a:spcBef>
                <a:spcPts val="0"/>
              </a:spcBef>
              <a:spcAft>
                <a:spcPts val="0"/>
              </a:spcAft>
              <a:buNone/>
              <a:defRPr/>
            </a:lvl7pPr>
            <a:lvl8pPr lvl="7" rtl="0" algn="ctr">
              <a:spcBef>
                <a:spcPts val="0"/>
              </a:spcBef>
              <a:spcAft>
                <a:spcPts val="0"/>
              </a:spcAft>
              <a:buNone/>
              <a:defRPr/>
            </a:lvl8pPr>
            <a:lvl9pPr lvl="8" rtl="0" algn="ctr">
              <a:spcBef>
                <a:spcPts val="0"/>
              </a:spcBef>
              <a:spcAft>
                <a:spcPts val="0"/>
              </a:spcAft>
              <a:buNone/>
              <a:defRPr/>
            </a:lvl9pPr>
          </a:lstStyle>
          <a:p/>
        </p:txBody>
      </p:sp>
      <p:cxnSp>
        <p:nvCxnSpPr>
          <p:cNvPr id="120" name="Google Shape;120;p20"/>
          <p:cNvCxnSpPr/>
          <p:nvPr/>
        </p:nvCxnSpPr>
        <p:spPr>
          <a:xfrm>
            <a:off x="2203050" y="1597475"/>
            <a:ext cx="676200" cy="0"/>
          </a:xfrm>
          <a:prstGeom prst="straightConnector1">
            <a:avLst/>
          </a:prstGeom>
          <a:noFill/>
          <a:ln cap="flat" cmpd="sng" w="76200">
            <a:solidFill>
              <a:srgbClr val="FDB913"/>
            </a:solidFill>
            <a:prstDash val="solid"/>
            <a:round/>
            <a:headEnd len="med" w="med" type="none"/>
            <a:tailEnd len="med" w="med" type="none"/>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Content" type="secHead">
  <p:cSld name="SECTION_HEADER">
    <p:bg>
      <p:bgPr>
        <a:solidFill>
          <a:schemeClr val="lt1"/>
        </a:solidFill>
      </p:bgPr>
    </p:bg>
    <p:spTree>
      <p:nvGrpSpPr>
        <p:cNvPr id="12" name="Shape 12"/>
        <p:cNvGrpSpPr/>
        <p:nvPr/>
      </p:nvGrpSpPr>
      <p:grpSpPr>
        <a:xfrm>
          <a:off x="0" y="0"/>
          <a:ext cx="0" cy="0"/>
          <a:chOff x="0" y="0"/>
          <a:chExt cx="0" cy="0"/>
        </a:xfrm>
      </p:grpSpPr>
      <p:sp>
        <p:nvSpPr>
          <p:cNvPr id="13" name="Google Shape;13;p3"/>
          <p:cNvSpPr txBox="1"/>
          <p:nvPr>
            <p:ph type="title"/>
          </p:nvPr>
        </p:nvSpPr>
        <p:spPr>
          <a:xfrm>
            <a:off x="3582225" y="213825"/>
            <a:ext cx="5311200" cy="1114500"/>
          </a:xfrm>
          <a:prstGeom prst="rect">
            <a:avLst/>
          </a:prstGeom>
        </p:spPr>
        <p:txBody>
          <a:bodyPr anchorCtr="0" anchor="b" bIns="91425" lIns="91425" spcFirstLastPara="1" rIns="91425" wrap="square" tIns="91425">
            <a:noAutofit/>
          </a:bodyPr>
          <a:lstStyle>
            <a:lvl1pPr lvl="0" rtl="0">
              <a:lnSpc>
                <a:spcPct val="115000"/>
              </a:lnSpc>
              <a:spcBef>
                <a:spcPts val="0"/>
              </a:spcBef>
              <a:spcAft>
                <a:spcPts val="0"/>
              </a:spcAft>
              <a:buClr>
                <a:srgbClr val="000000"/>
              </a:buClr>
              <a:buSzPts val="2400"/>
              <a:buFont typeface="Montserrat"/>
              <a:buNone/>
              <a:defRPr>
                <a:solidFill>
                  <a:srgbClr val="000000"/>
                </a:solidFill>
                <a:latin typeface="Montserrat"/>
                <a:ea typeface="Montserrat"/>
                <a:cs typeface="Montserrat"/>
                <a:sym typeface="Montserrat"/>
              </a:defRPr>
            </a:lvl1pPr>
            <a:lvl2pPr lvl="1" rtl="0">
              <a:spcBef>
                <a:spcPts val="0"/>
              </a:spcBef>
              <a:spcAft>
                <a:spcPts val="0"/>
              </a:spcAft>
              <a:buClr>
                <a:schemeClr val="lt1"/>
              </a:buClr>
              <a:buSzPts val="4000"/>
              <a:buNone/>
              <a:defRPr sz="4000">
                <a:solidFill>
                  <a:schemeClr val="lt1"/>
                </a:solidFill>
              </a:defRPr>
            </a:lvl2pPr>
            <a:lvl3pPr lvl="2" rtl="0">
              <a:spcBef>
                <a:spcPts val="0"/>
              </a:spcBef>
              <a:spcAft>
                <a:spcPts val="0"/>
              </a:spcAft>
              <a:buClr>
                <a:schemeClr val="lt1"/>
              </a:buClr>
              <a:buSzPts val="4000"/>
              <a:buNone/>
              <a:defRPr sz="4000">
                <a:solidFill>
                  <a:schemeClr val="lt1"/>
                </a:solidFill>
              </a:defRPr>
            </a:lvl3pPr>
            <a:lvl4pPr lvl="3" rtl="0">
              <a:spcBef>
                <a:spcPts val="0"/>
              </a:spcBef>
              <a:spcAft>
                <a:spcPts val="0"/>
              </a:spcAft>
              <a:buClr>
                <a:schemeClr val="lt1"/>
              </a:buClr>
              <a:buSzPts val="4000"/>
              <a:buNone/>
              <a:defRPr sz="4000">
                <a:solidFill>
                  <a:schemeClr val="lt1"/>
                </a:solidFill>
              </a:defRPr>
            </a:lvl4pPr>
            <a:lvl5pPr lvl="4" rtl="0">
              <a:spcBef>
                <a:spcPts val="0"/>
              </a:spcBef>
              <a:spcAft>
                <a:spcPts val="0"/>
              </a:spcAft>
              <a:buClr>
                <a:schemeClr val="lt1"/>
              </a:buClr>
              <a:buSzPts val="4000"/>
              <a:buNone/>
              <a:defRPr sz="4000">
                <a:solidFill>
                  <a:schemeClr val="lt1"/>
                </a:solidFill>
              </a:defRPr>
            </a:lvl5pPr>
            <a:lvl6pPr lvl="5" rtl="0">
              <a:spcBef>
                <a:spcPts val="0"/>
              </a:spcBef>
              <a:spcAft>
                <a:spcPts val="0"/>
              </a:spcAft>
              <a:buClr>
                <a:schemeClr val="lt1"/>
              </a:buClr>
              <a:buSzPts val="4000"/>
              <a:buNone/>
              <a:defRPr sz="4000">
                <a:solidFill>
                  <a:schemeClr val="lt1"/>
                </a:solidFill>
              </a:defRPr>
            </a:lvl6pPr>
            <a:lvl7pPr lvl="6" rtl="0">
              <a:spcBef>
                <a:spcPts val="0"/>
              </a:spcBef>
              <a:spcAft>
                <a:spcPts val="0"/>
              </a:spcAft>
              <a:buClr>
                <a:schemeClr val="lt1"/>
              </a:buClr>
              <a:buSzPts val="4000"/>
              <a:buNone/>
              <a:defRPr sz="4000">
                <a:solidFill>
                  <a:schemeClr val="lt1"/>
                </a:solidFill>
              </a:defRPr>
            </a:lvl7pPr>
            <a:lvl8pPr lvl="7" rtl="0">
              <a:spcBef>
                <a:spcPts val="0"/>
              </a:spcBef>
              <a:spcAft>
                <a:spcPts val="0"/>
              </a:spcAft>
              <a:buClr>
                <a:schemeClr val="lt1"/>
              </a:buClr>
              <a:buSzPts val="4000"/>
              <a:buNone/>
              <a:defRPr sz="4000">
                <a:solidFill>
                  <a:schemeClr val="lt1"/>
                </a:solidFill>
              </a:defRPr>
            </a:lvl8pPr>
            <a:lvl9pPr lvl="8" rtl="0">
              <a:spcBef>
                <a:spcPts val="0"/>
              </a:spcBef>
              <a:spcAft>
                <a:spcPts val="0"/>
              </a:spcAft>
              <a:buClr>
                <a:schemeClr val="lt1"/>
              </a:buClr>
              <a:buSzPts val="4000"/>
              <a:buNone/>
              <a:defRPr sz="4000">
                <a:solidFill>
                  <a:schemeClr val="lt1"/>
                </a:solidFill>
              </a:defRPr>
            </a:lvl9pPr>
          </a:lstStyle>
          <a:p/>
        </p:txBody>
      </p:sp>
      <p:sp>
        <p:nvSpPr>
          <p:cNvPr id="14" name="Google Shape;14;p3"/>
          <p:cNvSpPr txBox="1"/>
          <p:nvPr>
            <p:ph idx="1" type="subTitle"/>
          </p:nvPr>
        </p:nvSpPr>
        <p:spPr>
          <a:xfrm>
            <a:off x="4696224" y="1709442"/>
            <a:ext cx="3367200" cy="578100"/>
          </a:xfrm>
          <a:prstGeom prst="rect">
            <a:avLst/>
          </a:prstGeom>
        </p:spPr>
        <p:txBody>
          <a:bodyPr anchorCtr="0" anchor="t" bIns="91425" lIns="91425" spcFirstLastPara="1" rIns="91425" wrap="square" tIns="91425">
            <a:noAutofit/>
          </a:bodyPr>
          <a:lstStyle>
            <a:lvl1pPr lvl="0" rtl="0">
              <a:spcBef>
                <a:spcPts val="0"/>
              </a:spcBef>
              <a:spcAft>
                <a:spcPts val="0"/>
              </a:spcAft>
              <a:buNone/>
              <a:defRPr sz="1200">
                <a:latin typeface="Source Sans Pro"/>
                <a:ea typeface="Source Sans Pro"/>
                <a:cs typeface="Source Sans Pro"/>
                <a:sym typeface="Source Sans Pro"/>
              </a:defRPr>
            </a:lvl1pPr>
            <a:lvl2pPr lvl="1" rtl="0">
              <a:spcBef>
                <a:spcPts val="0"/>
              </a:spcBef>
              <a:spcAft>
                <a:spcPts val="0"/>
              </a:spcAft>
              <a:buNone/>
              <a:defRPr sz="1200"/>
            </a:lvl2pPr>
            <a:lvl3pPr lvl="2" rtl="0">
              <a:spcBef>
                <a:spcPts val="0"/>
              </a:spcBef>
              <a:spcAft>
                <a:spcPts val="0"/>
              </a:spcAft>
              <a:buNone/>
              <a:defRPr sz="1200"/>
            </a:lvl3pPr>
            <a:lvl4pPr lvl="3" rtl="0">
              <a:spcBef>
                <a:spcPts val="0"/>
              </a:spcBef>
              <a:spcAft>
                <a:spcPts val="0"/>
              </a:spcAft>
              <a:buNone/>
              <a:defRPr sz="1200"/>
            </a:lvl4pPr>
            <a:lvl5pPr lvl="4" rtl="0">
              <a:spcBef>
                <a:spcPts val="0"/>
              </a:spcBef>
              <a:spcAft>
                <a:spcPts val="0"/>
              </a:spcAft>
              <a:buNone/>
              <a:defRPr sz="1200"/>
            </a:lvl5pPr>
            <a:lvl6pPr lvl="5" rtl="0">
              <a:spcBef>
                <a:spcPts val="0"/>
              </a:spcBef>
              <a:spcAft>
                <a:spcPts val="0"/>
              </a:spcAft>
              <a:buNone/>
              <a:defRPr sz="1200"/>
            </a:lvl6pPr>
            <a:lvl7pPr lvl="6" rtl="0">
              <a:spcBef>
                <a:spcPts val="0"/>
              </a:spcBef>
              <a:spcAft>
                <a:spcPts val="0"/>
              </a:spcAft>
              <a:buNone/>
              <a:defRPr sz="1200"/>
            </a:lvl7pPr>
            <a:lvl8pPr lvl="7" rtl="0">
              <a:spcBef>
                <a:spcPts val="0"/>
              </a:spcBef>
              <a:spcAft>
                <a:spcPts val="0"/>
              </a:spcAft>
              <a:buNone/>
              <a:defRPr sz="1200"/>
            </a:lvl8pPr>
            <a:lvl9pPr lvl="8" rtl="0">
              <a:spcBef>
                <a:spcPts val="0"/>
              </a:spcBef>
              <a:spcAft>
                <a:spcPts val="0"/>
              </a:spcAft>
              <a:buNone/>
              <a:defRPr sz="1200"/>
            </a:lvl9pPr>
          </a:lstStyle>
          <a:p/>
        </p:txBody>
      </p:sp>
      <p:sp>
        <p:nvSpPr>
          <p:cNvPr id="15" name="Google Shape;15;p3"/>
          <p:cNvSpPr txBox="1"/>
          <p:nvPr>
            <p:ph idx="2" type="title"/>
          </p:nvPr>
        </p:nvSpPr>
        <p:spPr>
          <a:xfrm>
            <a:off x="4696225" y="1198788"/>
            <a:ext cx="5311200" cy="682500"/>
          </a:xfrm>
          <a:prstGeom prst="rect">
            <a:avLst/>
          </a:prstGeom>
        </p:spPr>
        <p:txBody>
          <a:bodyPr anchorCtr="0" anchor="b" bIns="91425" lIns="91425" spcFirstLastPara="1" rIns="91425" wrap="square" tIns="91425">
            <a:noAutofit/>
          </a:bodyPr>
          <a:lstStyle>
            <a:lvl1pPr lvl="0" rtl="0">
              <a:lnSpc>
                <a:spcPct val="100000"/>
              </a:lnSpc>
              <a:spcBef>
                <a:spcPts val="0"/>
              </a:spcBef>
              <a:spcAft>
                <a:spcPts val="0"/>
              </a:spcAft>
              <a:buSzPts val="1800"/>
              <a:buFont typeface="Montserrat"/>
              <a:buNone/>
              <a:defRPr sz="1800">
                <a:latin typeface="Montserrat"/>
                <a:ea typeface="Montserrat"/>
                <a:cs typeface="Montserrat"/>
                <a:sym typeface="Montserrat"/>
              </a:defRPr>
            </a:lvl1pPr>
            <a:lvl2pPr lvl="1" rtl="0">
              <a:lnSpc>
                <a:spcPct val="100000"/>
              </a:lnSpc>
              <a:spcBef>
                <a:spcPts val="0"/>
              </a:spcBef>
              <a:spcAft>
                <a:spcPts val="0"/>
              </a:spcAft>
              <a:buClr>
                <a:schemeClr val="lt1"/>
              </a:buClr>
              <a:buSzPts val="1800"/>
              <a:buNone/>
              <a:defRPr sz="1800">
                <a:solidFill>
                  <a:schemeClr val="lt1"/>
                </a:solidFill>
              </a:defRPr>
            </a:lvl2pPr>
            <a:lvl3pPr lvl="2" rtl="0">
              <a:lnSpc>
                <a:spcPct val="100000"/>
              </a:lnSpc>
              <a:spcBef>
                <a:spcPts val="0"/>
              </a:spcBef>
              <a:spcAft>
                <a:spcPts val="0"/>
              </a:spcAft>
              <a:buClr>
                <a:schemeClr val="lt1"/>
              </a:buClr>
              <a:buSzPts val="1800"/>
              <a:buNone/>
              <a:defRPr sz="1800">
                <a:solidFill>
                  <a:schemeClr val="lt1"/>
                </a:solidFill>
              </a:defRPr>
            </a:lvl3pPr>
            <a:lvl4pPr lvl="3" rtl="0">
              <a:lnSpc>
                <a:spcPct val="100000"/>
              </a:lnSpc>
              <a:spcBef>
                <a:spcPts val="0"/>
              </a:spcBef>
              <a:spcAft>
                <a:spcPts val="0"/>
              </a:spcAft>
              <a:buClr>
                <a:schemeClr val="lt1"/>
              </a:buClr>
              <a:buSzPts val="1800"/>
              <a:buNone/>
              <a:defRPr sz="1800">
                <a:solidFill>
                  <a:schemeClr val="lt1"/>
                </a:solidFill>
              </a:defRPr>
            </a:lvl4pPr>
            <a:lvl5pPr lvl="4" rtl="0">
              <a:lnSpc>
                <a:spcPct val="100000"/>
              </a:lnSpc>
              <a:spcBef>
                <a:spcPts val="0"/>
              </a:spcBef>
              <a:spcAft>
                <a:spcPts val="0"/>
              </a:spcAft>
              <a:buClr>
                <a:schemeClr val="lt1"/>
              </a:buClr>
              <a:buSzPts val="1800"/>
              <a:buNone/>
              <a:defRPr sz="1800">
                <a:solidFill>
                  <a:schemeClr val="lt1"/>
                </a:solidFill>
              </a:defRPr>
            </a:lvl5pPr>
            <a:lvl6pPr lvl="5" rtl="0">
              <a:lnSpc>
                <a:spcPct val="100000"/>
              </a:lnSpc>
              <a:spcBef>
                <a:spcPts val="0"/>
              </a:spcBef>
              <a:spcAft>
                <a:spcPts val="0"/>
              </a:spcAft>
              <a:buClr>
                <a:schemeClr val="lt1"/>
              </a:buClr>
              <a:buSzPts val="1800"/>
              <a:buNone/>
              <a:defRPr sz="1800">
                <a:solidFill>
                  <a:schemeClr val="lt1"/>
                </a:solidFill>
              </a:defRPr>
            </a:lvl6pPr>
            <a:lvl7pPr lvl="6" rtl="0">
              <a:lnSpc>
                <a:spcPct val="100000"/>
              </a:lnSpc>
              <a:spcBef>
                <a:spcPts val="0"/>
              </a:spcBef>
              <a:spcAft>
                <a:spcPts val="0"/>
              </a:spcAft>
              <a:buClr>
                <a:schemeClr val="lt1"/>
              </a:buClr>
              <a:buSzPts val="1800"/>
              <a:buNone/>
              <a:defRPr sz="1800">
                <a:solidFill>
                  <a:schemeClr val="lt1"/>
                </a:solidFill>
              </a:defRPr>
            </a:lvl7pPr>
            <a:lvl8pPr lvl="7" rtl="0">
              <a:lnSpc>
                <a:spcPct val="100000"/>
              </a:lnSpc>
              <a:spcBef>
                <a:spcPts val="0"/>
              </a:spcBef>
              <a:spcAft>
                <a:spcPts val="0"/>
              </a:spcAft>
              <a:buClr>
                <a:schemeClr val="lt1"/>
              </a:buClr>
              <a:buSzPts val="1800"/>
              <a:buNone/>
              <a:defRPr sz="1800">
                <a:solidFill>
                  <a:schemeClr val="lt1"/>
                </a:solidFill>
              </a:defRPr>
            </a:lvl8pPr>
            <a:lvl9pPr lvl="8" rtl="0">
              <a:lnSpc>
                <a:spcPct val="100000"/>
              </a:lnSpc>
              <a:spcBef>
                <a:spcPts val="0"/>
              </a:spcBef>
              <a:spcAft>
                <a:spcPts val="0"/>
              </a:spcAft>
              <a:buClr>
                <a:schemeClr val="lt1"/>
              </a:buClr>
              <a:buSzPts val="1800"/>
              <a:buNone/>
              <a:defRPr sz="1800">
                <a:solidFill>
                  <a:schemeClr val="lt1"/>
                </a:solidFill>
              </a:defRPr>
            </a:lvl9pPr>
          </a:lstStyle>
          <a:p/>
        </p:txBody>
      </p:sp>
      <p:sp>
        <p:nvSpPr>
          <p:cNvPr id="16" name="Google Shape;16;p3"/>
          <p:cNvSpPr txBox="1"/>
          <p:nvPr>
            <p:ph idx="3" type="subTitle"/>
          </p:nvPr>
        </p:nvSpPr>
        <p:spPr>
          <a:xfrm>
            <a:off x="4696224" y="2836672"/>
            <a:ext cx="3367200" cy="578100"/>
          </a:xfrm>
          <a:prstGeom prst="rect">
            <a:avLst/>
          </a:prstGeom>
        </p:spPr>
        <p:txBody>
          <a:bodyPr anchorCtr="0" anchor="t" bIns="91425" lIns="91425" spcFirstLastPara="1" rIns="91425" wrap="square" tIns="91425">
            <a:noAutofit/>
          </a:bodyPr>
          <a:lstStyle>
            <a:lvl1pPr lvl="0" rtl="0">
              <a:spcBef>
                <a:spcPts val="0"/>
              </a:spcBef>
              <a:spcAft>
                <a:spcPts val="0"/>
              </a:spcAft>
              <a:buNone/>
              <a:defRPr sz="1200">
                <a:latin typeface="Source Sans Pro"/>
                <a:ea typeface="Source Sans Pro"/>
                <a:cs typeface="Source Sans Pro"/>
                <a:sym typeface="Source Sans Pro"/>
              </a:defRPr>
            </a:lvl1pPr>
            <a:lvl2pPr lvl="1" rtl="0">
              <a:spcBef>
                <a:spcPts val="0"/>
              </a:spcBef>
              <a:spcAft>
                <a:spcPts val="0"/>
              </a:spcAft>
              <a:buNone/>
              <a:defRPr sz="1200">
                <a:latin typeface="Source Sans Pro"/>
                <a:ea typeface="Source Sans Pro"/>
                <a:cs typeface="Source Sans Pro"/>
                <a:sym typeface="Source Sans Pro"/>
              </a:defRPr>
            </a:lvl2pPr>
            <a:lvl3pPr lvl="2" rtl="0">
              <a:spcBef>
                <a:spcPts val="0"/>
              </a:spcBef>
              <a:spcAft>
                <a:spcPts val="0"/>
              </a:spcAft>
              <a:buNone/>
              <a:defRPr sz="1200">
                <a:latin typeface="Source Sans Pro"/>
                <a:ea typeface="Source Sans Pro"/>
                <a:cs typeface="Source Sans Pro"/>
                <a:sym typeface="Source Sans Pro"/>
              </a:defRPr>
            </a:lvl3pPr>
            <a:lvl4pPr lvl="3" rtl="0">
              <a:spcBef>
                <a:spcPts val="0"/>
              </a:spcBef>
              <a:spcAft>
                <a:spcPts val="0"/>
              </a:spcAft>
              <a:buNone/>
              <a:defRPr sz="1200">
                <a:latin typeface="Source Sans Pro"/>
                <a:ea typeface="Source Sans Pro"/>
                <a:cs typeface="Source Sans Pro"/>
                <a:sym typeface="Source Sans Pro"/>
              </a:defRPr>
            </a:lvl4pPr>
            <a:lvl5pPr lvl="4" rtl="0">
              <a:spcBef>
                <a:spcPts val="0"/>
              </a:spcBef>
              <a:spcAft>
                <a:spcPts val="0"/>
              </a:spcAft>
              <a:buNone/>
              <a:defRPr sz="1200">
                <a:latin typeface="Source Sans Pro"/>
                <a:ea typeface="Source Sans Pro"/>
                <a:cs typeface="Source Sans Pro"/>
                <a:sym typeface="Source Sans Pro"/>
              </a:defRPr>
            </a:lvl5pPr>
            <a:lvl6pPr lvl="5" rtl="0">
              <a:spcBef>
                <a:spcPts val="0"/>
              </a:spcBef>
              <a:spcAft>
                <a:spcPts val="0"/>
              </a:spcAft>
              <a:buNone/>
              <a:defRPr sz="1200">
                <a:latin typeface="Source Sans Pro"/>
                <a:ea typeface="Source Sans Pro"/>
                <a:cs typeface="Source Sans Pro"/>
                <a:sym typeface="Source Sans Pro"/>
              </a:defRPr>
            </a:lvl6pPr>
            <a:lvl7pPr lvl="6" rtl="0">
              <a:spcBef>
                <a:spcPts val="0"/>
              </a:spcBef>
              <a:spcAft>
                <a:spcPts val="0"/>
              </a:spcAft>
              <a:buNone/>
              <a:defRPr sz="1200">
                <a:latin typeface="Source Sans Pro"/>
                <a:ea typeface="Source Sans Pro"/>
                <a:cs typeface="Source Sans Pro"/>
                <a:sym typeface="Source Sans Pro"/>
              </a:defRPr>
            </a:lvl7pPr>
            <a:lvl8pPr lvl="7" rtl="0">
              <a:spcBef>
                <a:spcPts val="0"/>
              </a:spcBef>
              <a:spcAft>
                <a:spcPts val="0"/>
              </a:spcAft>
              <a:buNone/>
              <a:defRPr sz="1200">
                <a:latin typeface="Source Sans Pro"/>
                <a:ea typeface="Source Sans Pro"/>
                <a:cs typeface="Source Sans Pro"/>
                <a:sym typeface="Source Sans Pro"/>
              </a:defRPr>
            </a:lvl8pPr>
            <a:lvl9pPr lvl="8" rtl="0">
              <a:spcBef>
                <a:spcPts val="0"/>
              </a:spcBef>
              <a:spcAft>
                <a:spcPts val="0"/>
              </a:spcAft>
              <a:buNone/>
              <a:defRPr sz="1200">
                <a:latin typeface="Source Sans Pro"/>
                <a:ea typeface="Source Sans Pro"/>
                <a:cs typeface="Source Sans Pro"/>
                <a:sym typeface="Source Sans Pro"/>
              </a:defRPr>
            </a:lvl9pPr>
          </a:lstStyle>
          <a:p/>
        </p:txBody>
      </p:sp>
      <p:sp>
        <p:nvSpPr>
          <p:cNvPr id="17" name="Google Shape;17;p3"/>
          <p:cNvSpPr txBox="1"/>
          <p:nvPr>
            <p:ph idx="4" type="title"/>
          </p:nvPr>
        </p:nvSpPr>
        <p:spPr>
          <a:xfrm>
            <a:off x="4696225" y="2326013"/>
            <a:ext cx="5311200" cy="682500"/>
          </a:xfrm>
          <a:prstGeom prst="rect">
            <a:avLst/>
          </a:prstGeom>
        </p:spPr>
        <p:txBody>
          <a:bodyPr anchorCtr="0" anchor="b" bIns="91425" lIns="91425" spcFirstLastPara="1" rIns="91425" wrap="square" tIns="91425">
            <a:noAutofit/>
          </a:bodyPr>
          <a:lstStyle>
            <a:lvl1pPr lvl="0" rtl="0">
              <a:lnSpc>
                <a:spcPct val="100000"/>
              </a:lnSpc>
              <a:spcBef>
                <a:spcPts val="0"/>
              </a:spcBef>
              <a:spcAft>
                <a:spcPts val="0"/>
              </a:spcAft>
              <a:buSzPts val="1800"/>
              <a:buFont typeface="Montserrat"/>
              <a:buNone/>
              <a:defRPr sz="1800">
                <a:latin typeface="Montserrat"/>
                <a:ea typeface="Montserrat"/>
                <a:cs typeface="Montserrat"/>
                <a:sym typeface="Montserrat"/>
              </a:defRPr>
            </a:lvl1pPr>
            <a:lvl2pPr lvl="1" rtl="0">
              <a:lnSpc>
                <a:spcPct val="100000"/>
              </a:lnSpc>
              <a:spcBef>
                <a:spcPts val="0"/>
              </a:spcBef>
              <a:spcAft>
                <a:spcPts val="0"/>
              </a:spcAft>
              <a:buClr>
                <a:schemeClr val="lt1"/>
              </a:buClr>
              <a:buSzPts val="1800"/>
              <a:buNone/>
              <a:defRPr sz="1800">
                <a:solidFill>
                  <a:schemeClr val="lt1"/>
                </a:solidFill>
              </a:defRPr>
            </a:lvl2pPr>
            <a:lvl3pPr lvl="2" rtl="0">
              <a:lnSpc>
                <a:spcPct val="100000"/>
              </a:lnSpc>
              <a:spcBef>
                <a:spcPts val="0"/>
              </a:spcBef>
              <a:spcAft>
                <a:spcPts val="0"/>
              </a:spcAft>
              <a:buClr>
                <a:schemeClr val="lt1"/>
              </a:buClr>
              <a:buSzPts val="1800"/>
              <a:buNone/>
              <a:defRPr sz="1800">
                <a:solidFill>
                  <a:schemeClr val="lt1"/>
                </a:solidFill>
              </a:defRPr>
            </a:lvl3pPr>
            <a:lvl4pPr lvl="3" rtl="0">
              <a:lnSpc>
                <a:spcPct val="100000"/>
              </a:lnSpc>
              <a:spcBef>
                <a:spcPts val="0"/>
              </a:spcBef>
              <a:spcAft>
                <a:spcPts val="0"/>
              </a:spcAft>
              <a:buClr>
                <a:schemeClr val="lt1"/>
              </a:buClr>
              <a:buSzPts val="1800"/>
              <a:buNone/>
              <a:defRPr sz="1800">
                <a:solidFill>
                  <a:schemeClr val="lt1"/>
                </a:solidFill>
              </a:defRPr>
            </a:lvl4pPr>
            <a:lvl5pPr lvl="4" rtl="0">
              <a:lnSpc>
                <a:spcPct val="100000"/>
              </a:lnSpc>
              <a:spcBef>
                <a:spcPts val="0"/>
              </a:spcBef>
              <a:spcAft>
                <a:spcPts val="0"/>
              </a:spcAft>
              <a:buClr>
                <a:schemeClr val="lt1"/>
              </a:buClr>
              <a:buSzPts val="1800"/>
              <a:buNone/>
              <a:defRPr sz="1800">
                <a:solidFill>
                  <a:schemeClr val="lt1"/>
                </a:solidFill>
              </a:defRPr>
            </a:lvl5pPr>
            <a:lvl6pPr lvl="5" rtl="0">
              <a:lnSpc>
                <a:spcPct val="100000"/>
              </a:lnSpc>
              <a:spcBef>
                <a:spcPts val="0"/>
              </a:spcBef>
              <a:spcAft>
                <a:spcPts val="0"/>
              </a:spcAft>
              <a:buClr>
                <a:schemeClr val="lt1"/>
              </a:buClr>
              <a:buSzPts val="1800"/>
              <a:buNone/>
              <a:defRPr sz="1800">
                <a:solidFill>
                  <a:schemeClr val="lt1"/>
                </a:solidFill>
              </a:defRPr>
            </a:lvl6pPr>
            <a:lvl7pPr lvl="6" rtl="0">
              <a:lnSpc>
                <a:spcPct val="100000"/>
              </a:lnSpc>
              <a:spcBef>
                <a:spcPts val="0"/>
              </a:spcBef>
              <a:spcAft>
                <a:spcPts val="0"/>
              </a:spcAft>
              <a:buClr>
                <a:schemeClr val="lt1"/>
              </a:buClr>
              <a:buSzPts val="1800"/>
              <a:buNone/>
              <a:defRPr sz="1800">
                <a:solidFill>
                  <a:schemeClr val="lt1"/>
                </a:solidFill>
              </a:defRPr>
            </a:lvl7pPr>
            <a:lvl8pPr lvl="7" rtl="0">
              <a:lnSpc>
                <a:spcPct val="100000"/>
              </a:lnSpc>
              <a:spcBef>
                <a:spcPts val="0"/>
              </a:spcBef>
              <a:spcAft>
                <a:spcPts val="0"/>
              </a:spcAft>
              <a:buClr>
                <a:schemeClr val="lt1"/>
              </a:buClr>
              <a:buSzPts val="1800"/>
              <a:buNone/>
              <a:defRPr sz="1800">
                <a:solidFill>
                  <a:schemeClr val="lt1"/>
                </a:solidFill>
              </a:defRPr>
            </a:lvl8pPr>
            <a:lvl9pPr lvl="8" rtl="0">
              <a:lnSpc>
                <a:spcPct val="100000"/>
              </a:lnSpc>
              <a:spcBef>
                <a:spcPts val="0"/>
              </a:spcBef>
              <a:spcAft>
                <a:spcPts val="0"/>
              </a:spcAft>
              <a:buClr>
                <a:schemeClr val="lt1"/>
              </a:buClr>
              <a:buSzPts val="1800"/>
              <a:buNone/>
              <a:defRPr sz="1800">
                <a:solidFill>
                  <a:schemeClr val="lt1"/>
                </a:solidFill>
              </a:defRPr>
            </a:lvl9pPr>
          </a:lstStyle>
          <a:p/>
        </p:txBody>
      </p:sp>
      <p:sp>
        <p:nvSpPr>
          <p:cNvPr id="18" name="Google Shape;18;p3"/>
          <p:cNvSpPr txBox="1"/>
          <p:nvPr>
            <p:ph idx="5" type="subTitle"/>
          </p:nvPr>
        </p:nvSpPr>
        <p:spPr>
          <a:xfrm>
            <a:off x="4696224" y="3967490"/>
            <a:ext cx="3367200" cy="578100"/>
          </a:xfrm>
          <a:prstGeom prst="rect">
            <a:avLst/>
          </a:prstGeom>
        </p:spPr>
        <p:txBody>
          <a:bodyPr anchorCtr="0" anchor="t" bIns="91425" lIns="91425" spcFirstLastPara="1" rIns="91425" wrap="square" tIns="91425">
            <a:noAutofit/>
          </a:bodyPr>
          <a:lstStyle>
            <a:lvl1pPr lvl="0" rtl="0">
              <a:spcBef>
                <a:spcPts val="0"/>
              </a:spcBef>
              <a:spcAft>
                <a:spcPts val="0"/>
              </a:spcAft>
              <a:buNone/>
              <a:defRPr sz="1200">
                <a:latin typeface="Source Sans Pro"/>
                <a:ea typeface="Source Sans Pro"/>
                <a:cs typeface="Source Sans Pro"/>
                <a:sym typeface="Source Sans Pro"/>
              </a:defRPr>
            </a:lvl1pPr>
            <a:lvl2pPr lvl="1" rtl="0">
              <a:spcBef>
                <a:spcPts val="0"/>
              </a:spcBef>
              <a:spcAft>
                <a:spcPts val="0"/>
              </a:spcAft>
              <a:buNone/>
              <a:defRPr sz="1200"/>
            </a:lvl2pPr>
            <a:lvl3pPr lvl="2" rtl="0">
              <a:spcBef>
                <a:spcPts val="0"/>
              </a:spcBef>
              <a:spcAft>
                <a:spcPts val="0"/>
              </a:spcAft>
              <a:buNone/>
              <a:defRPr sz="1200"/>
            </a:lvl3pPr>
            <a:lvl4pPr lvl="3" rtl="0">
              <a:spcBef>
                <a:spcPts val="0"/>
              </a:spcBef>
              <a:spcAft>
                <a:spcPts val="0"/>
              </a:spcAft>
              <a:buNone/>
              <a:defRPr sz="1200"/>
            </a:lvl4pPr>
            <a:lvl5pPr lvl="4" rtl="0">
              <a:spcBef>
                <a:spcPts val="0"/>
              </a:spcBef>
              <a:spcAft>
                <a:spcPts val="0"/>
              </a:spcAft>
              <a:buNone/>
              <a:defRPr sz="1200"/>
            </a:lvl5pPr>
            <a:lvl6pPr lvl="5" rtl="0">
              <a:spcBef>
                <a:spcPts val="0"/>
              </a:spcBef>
              <a:spcAft>
                <a:spcPts val="0"/>
              </a:spcAft>
              <a:buNone/>
              <a:defRPr sz="1200"/>
            </a:lvl6pPr>
            <a:lvl7pPr lvl="6" rtl="0">
              <a:spcBef>
                <a:spcPts val="0"/>
              </a:spcBef>
              <a:spcAft>
                <a:spcPts val="0"/>
              </a:spcAft>
              <a:buNone/>
              <a:defRPr sz="1200"/>
            </a:lvl7pPr>
            <a:lvl8pPr lvl="7" rtl="0">
              <a:spcBef>
                <a:spcPts val="0"/>
              </a:spcBef>
              <a:spcAft>
                <a:spcPts val="0"/>
              </a:spcAft>
              <a:buNone/>
              <a:defRPr sz="1200"/>
            </a:lvl8pPr>
            <a:lvl9pPr lvl="8" rtl="0">
              <a:spcBef>
                <a:spcPts val="0"/>
              </a:spcBef>
              <a:spcAft>
                <a:spcPts val="0"/>
              </a:spcAft>
              <a:buNone/>
              <a:defRPr sz="1200"/>
            </a:lvl9pPr>
          </a:lstStyle>
          <a:p/>
        </p:txBody>
      </p:sp>
      <p:sp>
        <p:nvSpPr>
          <p:cNvPr id="19" name="Google Shape;19;p3"/>
          <p:cNvSpPr txBox="1"/>
          <p:nvPr>
            <p:ph idx="6" type="title"/>
          </p:nvPr>
        </p:nvSpPr>
        <p:spPr>
          <a:xfrm>
            <a:off x="4696225" y="3453254"/>
            <a:ext cx="5311200" cy="682500"/>
          </a:xfrm>
          <a:prstGeom prst="rect">
            <a:avLst/>
          </a:prstGeom>
        </p:spPr>
        <p:txBody>
          <a:bodyPr anchorCtr="0" anchor="b" bIns="91425" lIns="91425" spcFirstLastPara="1" rIns="91425" wrap="square" tIns="91425">
            <a:noAutofit/>
          </a:bodyPr>
          <a:lstStyle>
            <a:lvl1pPr lvl="0" rtl="0">
              <a:lnSpc>
                <a:spcPct val="100000"/>
              </a:lnSpc>
              <a:spcBef>
                <a:spcPts val="0"/>
              </a:spcBef>
              <a:spcAft>
                <a:spcPts val="0"/>
              </a:spcAft>
              <a:buSzPts val="1800"/>
              <a:buFont typeface="Montserrat"/>
              <a:buNone/>
              <a:defRPr sz="1800">
                <a:latin typeface="Montserrat"/>
                <a:ea typeface="Montserrat"/>
                <a:cs typeface="Montserrat"/>
                <a:sym typeface="Montserrat"/>
              </a:defRPr>
            </a:lvl1pPr>
            <a:lvl2pPr lvl="1" rtl="0">
              <a:lnSpc>
                <a:spcPct val="100000"/>
              </a:lnSpc>
              <a:spcBef>
                <a:spcPts val="0"/>
              </a:spcBef>
              <a:spcAft>
                <a:spcPts val="0"/>
              </a:spcAft>
              <a:buClr>
                <a:schemeClr val="lt1"/>
              </a:buClr>
              <a:buSzPts val="1800"/>
              <a:buNone/>
              <a:defRPr sz="1800">
                <a:solidFill>
                  <a:schemeClr val="lt1"/>
                </a:solidFill>
              </a:defRPr>
            </a:lvl2pPr>
            <a:lvl3pPr lvl="2" rtl="0">
              <a:lnSpc>
                <a:spcPct val="100000"/>
              </a:lnSpc>
              <a:spcBef>
                <a:spcPts val="0"/>
              </a:spcBef>
              <a:spcAft>
                <a:spcPts val="0"/>
              </a:spcAft>
              <a:buClr>
                <a:schemeClr val="lt1"/>
              </a:buClr>
              <a:buSzPts val="1800"/>
              <a:buNone/>
              <a:defRPr sz="1800">
                <a:solidFill>
                  <a:schemeClr val="lt1"/>
                </a:solidFill>
              </a:defRPr>
            </a:lvl3pPr>
            <a:lvl4pPr lvl="3" rtl="0">
              <a:lnSpc>
                <a:spcPct val="100000"/>
              </a:lnSpc>
              <a:spcBef>
                <a:spcPts val="0"/>
              </a:spcBef>
              <a:spcAft>
                <a:spcPts val="0"/>
              </a:spcAft>
              <a:buClr>
                <a:schemeClr val="lt1"/>
              </a:buClr>
              <a:buSzPts val="1800"/>
              <a:buNone/>
              <a:defRPr sz="1800">
                <a:solidFill>
                  <a:schemeClr val="lt1"/>
                </a:solidFill>
              </a:defRPr>
            </a:lvl4pPr>
            <a:lvl5pPr lvl="4" rtl="0">
              <a:lnSpc>
                <a:spcPct val="100000"/>
              </a:lnSpc>
              <a:spcBef>
                <a:spcPts val="0"/>
              </a:spcBef>
              <a:spcAft>
                <a:spcPts val="0"/>
              </a:spcAft>
              <a:buClr>
                <a:schemeClr val="lt1"/>
              </a:buClr>
              <a:buSzPts val="1800"/>
              <a:buNone/>
              <a:defRPr sz="1800">
                <a:solidFill>
                  <a:schemeClr val="lt1"/>
                </a:solidFill>
              </a:defRPr>
            </a:lvl5pPr>
            <a:lvl6pPr lvl="5" rtl="0">
              <a:lnSpc>
                <a:spcPct val="100000"/>
              </a:lnSpc>
              <a:spcBef>
                <a:spcPts val="0"/>
              </a:spcBef>
              <a:spcAft>
                <a:spcPts val="0"/>
              </a:spcAft>
              <a:buClr>
                <a:schemeClr val="lt1"/>
              </a:buClr>
              <a:buSzPts val="1800"/>
              <a:buNone/>
              <a:defRPr sz="1800">
                <a:solidFill>
                  <a:schemeClr val="lt1"/>
                </a:solidFill>
              </a:defRPr>
            </a:lvl6pPr>
            <a:lvl7pPr lvl="6" rtl="0">
              <a:lnSpc>
                <a:spcPct val="100000"/>
              </a:lnSpc>
              <a:spcBef>
                <a:spcPts val="0"/>
              </a:spcBef>
              <a:spcAft>
                <a:spcPts val="0"/>
              </a:spcAft>
              <a:buClr>
                <a:schemeClr val="lt1"/>
              </a:buClr>
              <a:buSzPts val="1800"/>
              <a:buNone/>
              <a:defRPr sz="1800">
                <a:solidFill>
                  <a:schemeClr val="lt1"/>
                </a:solidFill>
              </a:defRPr>
            </a:lvl7pPr>
            <a:lvl8pPr lvl="7" rtl="0">
              <a:lnSpc>
                <a:spcPct val="100000"/>
              </a:lnSpc>
              <a:spcBef>
                <a:spcPts val="0"/>
              </a:spcBef>
              <a:spcAft>
                <a:spcPts val="0"/>
              </a:spcAft>
              <a:buClr>
                <a:schemeClr val="lt1"/>
              </a:buClr>
              <a:buSzPts val="1800"/>
              <a:buNone/>
              <a:defRPr sz="1800">
                <a:solidFill>
                  <a:schemeClr val="lt1"/>
                </a:solidFill>
              </a:defRPr>
            </a:lvl8pPr>
            <a:lvl9pPr lvl="8" rtl="0">
              <a:lnSpc>
                <a:spcPct val="100000"/>
              </a:lnSpc>
              <a:spcBef>
                <a:spcPts val="0"/>
              </a:spcBef>
              <a:spcAft>
                <a:spcPts val="0"/>
              </a:spcAft>
              <a:buClr>
                <a:schemeClr val="lt1"/>
              </a:buClr>
              <a:buSzPts val="1800"/>
              <a:buNone/>
              <a:defRPr sz="1800">
                <a:solidFill>
                  <a:schemeClr val="lt1"/>
                </a:solidFill>
              </a:defRPr>
            </a:lvl9pPr>
          </a:lstStyle>
          <a:p/>
        </p:txBody>
      </p:sp>
      <p:sp>
        <p:nvSpPr>
          <p:cNvPr id="20" name="Google Shape;20;p3"/>
          <p:cNvSpPr/>
          <p:nvPr/>
        </p:nvSpPr>
        <p:spPr>
          <a:xfrm>
            <a:off x="0" y="0"/>
            <a:ext cx="2855700" cy="5143500"/>
          </a:xfrm>
          <a:prstGeom prst="rect">
            <a:avLst/>
          </a:prstGeom>
          <a:solidFill>
            <a:srgbClr val="FDB91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3"/>
          <p:cNvSpPr/>
          <p:nvPr/>
        </p:nvSpPr>
        <p:spPr>
          <a:xfrm>
            <a:off x="3582225" y="1426175"/>
            <a:ext cx="838800" cy="819900"/>
          </a:xfrm>
          <a:prstGeom prst="rect">
            <a:avLst/>
          </a:prstGeom>
          <a:solidFill>
            <a:srgbClr val="1509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3"/>
          <p:cNvSpPr/>
          <p:nvPr/>
        </p:nvSpPr>
        <p:spPr>
          <a:xfrm>
            <a:off x="3582225" y="2553400"/>
            <a:ext cx="838800" cy="819900"/>
          </a:xfrm>
          <a:prstGeom prst="rect">
            <a:avLst/>
          </a:prstGeom>
          <a:solidFill>
            <a:srgbClr val="1509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p:nvPr/>
        </p:nvSpPr>
        <p:spPr>
          <a:xfrm>
            <a:off x="3582225" y="3680625"/>
            <a:ext cx="838800" cy="819900"/>
          </a:xfrm>
          <a:prstGeom prst="rect">
            <a:avLst/>
          </a:prstGeom>
          <a:solidFill>
            <a:srgbClr val="1509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3"/>
          <p:cNvSpPr txBox="1"/>
          <p:nvPr>
            <p:ph hasCustomPrompt="1" idx="7" type="title"/>
          </p:nvPr>
        </p:nvSpPr>
        <p:spPr>
          <a:xfrm>
            <a:off x="3372225" y="1518275"/>
            <a:ext cx="1258800" cy="6357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rgbClr val="FFFFFF"/>
              </a:buClr>
              <a:buSzPts val="2800"/>
              <a:buNone/>
              <a:defRPr b="1" sz="2800">
                <a:solidFill>
                  <a:srgbClr val="FFFFFF"/>
                </a:solidFill>
              </a:defRPr>
            </a:lvl1pPr>
            <a:lvl2pPr lvl="1" rtl="0" algn="ctr">
              <a:spcBef>
                <a:spcPts val="0"/>
              </a:spcBef>
              <a:spcAft>
                <a:spcPts val="0"/>
              </a:spcAft>
              <a:buSzPts val="2800"/>
              <a:buNone/>
              <a:defRPr sz="2800"/>
            </a:lvl2pPr>
            <a:lvl3pPr lvl="2" rtl="0" algn="ctr">
              <a:spcBef>
                <a:spcPts val="0"/>
              </a:spcBef>
              <a:spcAft>
                <a:spcPts val="0"/>
              </a:spcAft>
              <a:buSzPts val="2800"/>
              <a:buNone/>
              <a:defRPr sz="2800"/>
            </a:lvl3pPr>
            <a:lvl4pPr lvl="3" rtl="0" algn="ctr">
              <a:spcBef>
                <a:spcPts val="0"/>
              </a:spcBef>
              <a:spcAft>
                <a:spcPts val="0"/>
              </a:spcAft>
              <a:buSzPts val="2800"/>
              <a:buNone/>
              <a:defRPr sz="2800"/>
            </a:lvl4pPr>
            <a:lvl5pPr lvl="4" rtl="0" algn="ctr">
              <a:spcBef>
                <a:spcPts val="0"/>
              </a:spcBef>
              <a:spcAft>
                <a:spcPts val="0"/>
              </a:spcAft>
              <a:buSzPts val="2800"/>
              <a:buNone/>
              <a:defRPr sz="2800"/>
            </a:lvl5pPr>
            <a:lvl6pPr lvl="5" rtl="0" algn="ctr">
              <a:spcBef>
                <a:spcPts val="0"/>
              </a:spcBef>
              <a:spcAft>
                <a:spcPts val="0"/>
              </a:spcAft>
              <a:buSzPts val="2800"/>
              <a:buNone/>
              <a:defRPr sz="2800"/>
            </a:lvl6pPr>
            <a:lvl7pPr lvl="6" rtl="0" algn="ctr">
              <a:spcBef>
                <a:spcPts val="0"/>
              </a:spcBef>
              <a:spcAft>
                <a:spcPts val="0"/>
              </a:spcAft>
              <a:buSzPts val="2800"/>
              <a:buNone/>
              <a:defRPr sz="2800"/>
            </a:lvl7pPr>
            <a:lvl8pPr lvl="7" rtl="0" algn="ctr">
              <a:spcBef>
                <a:spcPts val="0"/>
              </a:spcBef>
              <a:spcAft>
                <a:spcPts val="0"/>
              </a:spcAft>
              <a:buSzPts val="2800"/>
              <a:buNone/>
              <a:defRPr sz="2800"/>
            </a:lvl8pPr>
            <a:lvl9pPr lvl="8" rtl="0" algn="ctr">
              <a:spcBef>
                <a:spcPts val="0"/>
              </a:spcBef>
              <a:spcAft>
                <a:spcPts val="0"/>
              </a:spcAft>
              <a:buSzPts val="2800"/>
              <a:buNone/>
              <a:defRPr sz="2800"/>
            </a:lvl9pPr>
          </a:lstStyle>
          <a:p>
            <a:r>
              <a:t>xx%</a:t>
            </a:r>
          </a:p>
        </p:txBody>
      </p:sp>
      <p:sp>
        <p:nvSpPr>
          <p:cNvPr id="25" name="Google Shape;25;p3"/>
          <p:cNvSpPr txBox="1"/>
          <p:nvPr>
            <p:ph hasCustomPrompt="1" idx="8" type="title"/>
          </p:nvPr>
        </p:nvSpPr>
        <p:spPr>
          <a:xfrm>
            <a:off x="3372225" y="2645500"/>
            <a:ext cx="1258800" cy="6357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rgbClr val="FFFFFF"/>
              </a:buClr>
              <a:buSzPts val="2800"/>
              <a:buNone/>
              <a:defRPr b="1" sz="2800">
                <a:solidFill>
                  <a:srgbClr val="FFFFFF"/>
                </a:solidFill>
              </a:defRPr>
            </a:lvl1pPr>
            <a:lvl2pPr lvl="1" rtl="0" algn="ctr">
              <a:spcBef>
                <a:spcPts val="0"/>
              </a:spcBef>
              <a:spcAft>
                <a:spcPts val="0"/>
              </a:spcAft>
              <a:buSzPts val="2800"/>
              <a:buNone/>
              <a:defRPr sz="2800"/>
            </a:lvl2pPr>
            <a:lvl3pPr lvl="2" rtl="0" algn="ctr">
              <a:spcBef>
                <a:spcPts val="0"/>
              </a:spcBef>
              <a:spcAft>
                <a:spcPts val="0"/>
              </a:spcAft>
              <a:buSzPts val="2800"/>
              <a:buNone/>
              <a:defRPr sz="2800"/>
            </a:lvl3pPr>
            <a:lvl4pPr lvl="3" rtl="0" algn="ctr">
              <a:spcBef>
                <a:spcPts val="0"/>
              </a:spcBef>
              <a:spcAft>
                <a:spcPts val="0"/>
              </a:spcAft>
              <a:buSzPts val="2800"/>
              <a:buNone/>
              <a:defRPr sz="2800"/>
            </a:lvl4pPr>
            <a:lvl5pPr lvl="4" rtl="0" algn="ctr">
              <a:spcBef>
                <a:spcPts val="0"/>
              </a:spcBef>
              <a:spcAft>
                <a:spcPts val="0"/>
              </a:spcAft>
              <a:buSzPts val="2800"/>
              <a:buNone/>
              <a:defRPr sz="2800"/>
            </a:lvl5pPr>
            <a:lvl6pPr lvl="5" rtl="0" algn="ctr">
              <a:spcBef>
                <a:spcPts val="0"/>
              </a:spcBef>
              <a:spcAft>
                <a:spcPts val="0"/>
              </a:spcAft>
              <a:buSzPts val="2800"/>
              <a:buNone/>
              <a:defRPr sz="2800"/>
            </a:lvl6pPr>
            <a:lvl7pPr lvl="6" rtl="0" algn="ctr">
              <a:spcBef>
                <a:spcPts val="0"/>
              </a:spcBef>
              <a:spcAft>
                <a:spcPts val="0"/>
              </a:spcAft>
              <a:buSzPts val="2800"/>
              <a:buNone/>
              <a:defRPr sz="2800"/>
            </a:lvl7pPr>
            <a:lvl8pPr lvl="7" rtl="0" algn="ctr">
              <a:spcBef>
                <a:spcPts val="0"/>
              </a:spcBef>
              <a:spcAft>
                <a:spcPts val="0"/>
              </a:spcAft>
              <a:buSzPts val="2800"/>
              <a:buNone/>
              <a:defRPr sz="2800"/>
            </a:lvl8pPr>
            <a:lvl9pPr lvl="8" rtl="0" algn="ctr">
              <a:spcBef>
                <a:spcPts val="0"/>
              </a:spcBef>
              <a:spcAft>
                <a:spcPts val="0"/>
              </a:spcAft>
              <a:buSzPts val="2800"/>
              <a:buNone/>
              <a:defRPr sz="2800"/>
            </a:lvl9pPr>
          </a:lstStyle>
          <a:p>
            <a:r>
              <a:t>xx%</a:t>
            </a:r>
          </a:p>
        </p:txBody>
      </p:sp>
      <p:sp>
        <p:nvSpPr>
          <p:cNvPr id="26" name="Google Shape;26;p3"/>
          <p:cNvSpPr txBox="1"/>
          <p:nvPr>
            <p:ph hasCustomPrompt="1" idx="9" type="title"/>
          </p:nvPr>
        </p:nvSpPr>
        <p:spPr>
          <a:xfrm>
            <a:off x="3372225" y="3772725"/>
            <a:ext cx="1258800" cy="6357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rgbClr val="FFFFFF"/>
              </a:buClr>
              <a:buSzPts val="2800"/>
              <a:buNone/>
              <a:defRPr b="1" sz="2800">
                <a:solidFill>
                  <a:srgbClr val="FFFFFF"/>
                </a:solidFill>
              </a:defRPr>
            </a:lvl1pPr>
            <a:lvl2pPr lvl="1" rtl="0" algn="ctr">
              <a:spcBef>
                <a:spcPts val="0"/>
              </a:spcBef>
              <a:spcAft>
                <a:spcPts val="0"/>
              </a:spcAft>
              <a:buSzPts val="2800"/>
              <a:buNone/>
              <a:defRPr sz="2800"/>
            </a:lvl2pPr>
            <a:lvl3pPr lvl="2" rtl="0" algn="ctr">
              <a:spcBef>
                <a:spcPts val="0"/>
              </a:spcBef>
              <a:spcAft>
                <a:spcPts val="0"/>
              </a:spcAft>
              <a:buSzPts val="2800"/>
              <a:buNone/>
              <a:defRPr sz="2800"/>
            </a:lvl3pPr>
            <a:lvl4pPr lvl="3" rtl="0" algn="ctr">
              <a:spcBef>
                <a:spcPts val="0"/>
              </a:spcBef>
              <a:spcAft>
                <a:spcPts val="0"/>
              </a:spcAft>
              <a:buSzPts val="2800"/>
              <a:buNone/>
              <a:defRPr sz="2800"/>
            </a:lvl4pPr>
            <a:lvl5pPr lvl="4" rtl="0" algn="ctr">
              <a:spcBef>
                <a:spcPts val="0"/>
              </a:spcBef>
              <a:spcAft>
                <a:spcPts val="0"/>
              </a:spcAft>
              <a:buSzPts val="2800"/>
              <a:buNone/>
              <a:defRPr sz="2800"/>
            </a:lvl5pPr>
            <a:lvl6pPr lvl="5" rtl="0" algn="ctr">
              <a:spcBef>
                <a:spcPts val="0"/>
              </a:spcBef>
              <a:spcAft>
                <a:spcPts val="0"/>
              </a:spcAft>
              <a:buSzPts val="2800"/>
              <a:buNone/>
              <a:defRPr sz="2800"/>
            </a:lvl6pPr>
            <a:lvl7pPr lvl="6" rtl="0" algn="ctr">
              <a:spcBef>
                <a:spcPts val="0"/>
              </a:spcBef>
              <a:spcAft>
                <a:spcPts val="0"/>
              </a:spcAft>
              <a:buSzPts val="2800"/>
              <a:buNone/>
              <a:defRPr sz="2800"/>
            </a:lvl7pPr>
            <a:lvl8pPr lvl="7" rtl="0" algn="ctr">
              <a:spcBef>
                <a:spcPts val="0"/>
              </a:spcBef>
              <a:spcAft>
                <a:spcPts val="0"/>
              </a:spcAft>
              <a:buSzPts val="2800"/>
              <a:buNone/>
              <a:defRPr sz="2800"/>
            </a:lvl8pPr>
            <a:lvl9pPr lvl="8" rtl="0" algn="ctr">
              <a:spcBef>
                <a:spcPts val="0"/>
              </a:spcBef>
              <a:spcAft>
                <a:spcPts val="0"/>
              </a:spcAft>
              <a:buSzPts val="2800"/>
              <a:buNone/>
              <a:defRPr sz="2800"/>
            </a:lvl9pPr>
          </a:lstStyle>
          <a:p>
            <a:r>
              <a:t>xx%</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title with cyan frame">
  <p:cSld name="CUSTOM_1_1_1">
    <p:bg>
      <p:bgPr>
        <a:solidFill>
          <a:schemeClr val="lt1"/>
        </a:solidFill>
      </p:bgPr>
    </p:bg>
    <p:spTree>
      <p:nvGrpSpPr>
        <p:cNvPr id="121" name="Shape 121"/>
        <p:cNvGrpSpPr/>
        <p:nvPr/>
      </p:nvGrpSpPr>
      <p:grpSpPr>
        <a:xfrm>
          <a:off x="0" y="0"/>
          <a:ext cx="0" cy="0"/>
          <a:chOff x="0" y="0"/>
          <a:chExt cx="0" cy="0"/>
        </a:xfrm>
      </p:grpSpPr>
      <p:sp>
        <p:nvSpPr>
          <p:cNvPr id="122" name="Google Shape;122;p21"/>
          <p:cNvSpPr/>
          <p:nvPr/>
        </p:nvSpPr>
        <p:spPr>
          <a:xfrm>
            <a:off x="4609950" y="-11150"/>
            <a:ext cx="4545300" cy="5218800"/>
          </a:xfrm>
          <a:prstGeom prst="rect">
            <a:avLst/>
          </a:prstGeom>
          <a:solidFill>
            <a:srgbClr val="FDB91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21"/>
          <p:cNvSpPr txBox="1"/>
          <p:nvPr>
            <p:ph type="title"/>
          </p:nvPr>
        </p:nvSpPr>
        <p:spPr>
          <a:xfrm>
            <a:off x="626079" y="980260"/>
            <a:ext cx="3571500" cy="578100"/>
          </a:xfrm>
          <a:prstGeom prst="rect">
            <a:avLst/>
          </a:prstGeom>
        </p:spPr>
        <p:txBody>
          <a:bodyPr anchorCtr="0" anchor="b" bIns="91425" lIns="91425" spcFirstLastPara="1" rIns="91425" wrap="square" tIns="91425">
            <a:noAutofit/>
          </a:bodyPr>
          <a:lstStyle>
            <a:lvl1pPr lvl="0" rtl="0">
              <a:lnSpc>
                <a:spcPct val="115000"/>
              </a:lnSpc>
              <a:spcBef>
                <a:spcPts val="0"/>
              </a:spcBef>
              <a:spcAft>
                <a:spcPts val="0"/>
              </a:spcAft>
              <a:buClr>
                <a:srgbClr val="000000"/>
              </a:buClr>
              <a:buSzPts val="2400"/>
              <a:buFont typeface="Montserrat"/>
              <a:buNone/>
              <a:defRPr>
                <a:solidFill>
                  <a:srgbClr val="000000"/>
                </a:solidFill>
                <a:latin typeface="Montserrat"/>
                <a:ea typeface="Montserrat"/>
                <a:cs typeface="Montserrat"/>
                <a:sym typeface="Montserrat"/>
              </a:defRPr>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p:txBody>
      </p:sp>
      <p:sp>
        <p:nvSpPr>
          <p:cNvPr id="124" name="Google Shape;124;p21"/>
          <p:cNvSpPr txBox="1"/>
          <p:nvPr>
            <p:ph idx="1" type="subTitle"/>
          </p:nvPr>
        </p:nvSpPr>
        <p:spPr>
          <a:xfrm>
            <a:off x="626079" y="2261500"/>
            <a:ext cx="3606600" cy="1941900"/>
          </a:xfrm>
          <a:prstGeom prst="rect">
            <a:avLst/>
          </a:prstGeom>
        </p:spPr>
        <p:txBody>
          <a:bodyPr anchorCtr="0" anchor="t" bIns="91425" lIns="91425" spcFirstLastPara="1" rIns="91425" wrap="square" tIns="91425">
            <a:noAutofit/>
          </a:bodyPr>
          <a:lstStyle>
            <a:lvl1pPr lvl="0" rtl="0">
              <a:spcBef>
                <a:spcPts val="0"/>
              </a:spcBef>
              <a:spcAft>
                <a:spcPts val="0"/>
              </a:spcAft>
              <a:buNone/>
              <a:defRPr sz="1400">
                <a:latin typeface="Source Sans Pro"/>
                <a:ea typeface="Source Sans Pro"/>
                <a:cs typeface="Source Sans Pro"/>
                <a:sym typeface="Source Sans Pro"/>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cxnSp>
        <p:nvCxnSpPr>
          <p:cNvPr id="125" name="Google Shape;125;p21"/>
          <p:cNvCxnSpPr/>
          <p:nvPr/>
        </p:nvCxnSpPr>
        <p:spPr>
          <a:xfrm>
            <a:off x="737850" y="1597475"/>
            <a:ext cx="676200" cy="0"/>
          </a:xfrm>
          <a:prstGeom prst="straightConnector1">
            <a:avLst/>
          </a:prstGeom>
          <a:noFill/>
          <a:ln cap="flat" cmpd="sng" w="76200">
            <a:solidFill>
              <a:srgbClr val="150958"/>
            </a:solidFill>
            <a:prstDash val="solid"/>
            <a:round/>
            <a:headEnd len="med" w="med" type="none"/>
            <a:tailEnd len="med" w="med" type="none"/>
          </a:ln>
        </p:spPr>
      </p:cxnSp>
      <p:sp>
        <p:nvSpPr>
          <p:cNvPr id="126" name="Google Shape;126;p21"/>
          <p:cNvSpPr txBox="1"/>
          <p:nvPr>
            <p:ph idx="2" type="subTitle"/>
          </p:nvPr>
        </p:nvSpPr>
        <p:spPr>
          <a:xfrm>
            <a:off x="5079304" y="2261500"/>
            <a:ext cx="3606600" cy="1941900"/>
          </a:xfrm>
          <a:prstGeom prst="rect">
            <a:avLst/>
          </a:prstGeom>
        </p:spPr>
        <p:txBody>
          <a:bodyPr anchorCtr="0" anchor="t" bIns="91425" lIns="91425" spcFirstLastPara="1" rIns="91425" wrap="square" tIns="91425">
            <a:noAutofit/>
          </a:bodyPr>
          <a:lstStyle>
            <a:lvl1pPr lvl="0" rtl="0">
              <a:spcBef>
                <a:spcPts val="0"/>
              </a:spcBef>
              <a:spcAft>
                <a:spcPts val="0"/>
              </a:spcAft>
              <a:buNone/>
              <a:defRPr sz="1400">
                <a:latin typeface="Source Sans Pro"/>
                <a:ea typeface="Source Sans Pro"/>
                <a:cs typeface="Source Sans Pro"/>
                <a:sym typeface="Source Sans Pro"/>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yan frame 1">
  <p:cSld name="CUSTOM_1_1_1_1">
    <p:bg>
      <p:bgPr>
        <a:solidFill>
          <a:schemeClr val="lt1"/>
        </a:solidFill>
      </p:bgPr>
    </p:bg>
    <p:spTree>
      <p:nvGrpSpPr>
        <p:cNvPr id="127" name="Shape 127"/>
        <p:cNvGrpSpPr/>
        <p:nvPr/>
      </p:nvGrpSpPr>
      <p:grpSpPr>
        <a:xfrm>
          <a:off x="0" y="0"/>
          <a:ext cx="0" cy="0"/>
          <a:chOff x="0" y="0"/>
          <a:chExt cx="0" cy="0"/>
        </a:xfrm>
      </p:grpSpPr>
      <p:sp>
        <p:nvSpPr>
          <p:cNvPr id="128" name="Google Shape;128;p22"/>
          <p:cNvSpPr/>
          <p:nvPr/>
        </p:nvSpPr>
        <p:spPr>
          <a:xfrm>
            <a:off x="5200425" y="-11150"/>
            <a:ext cx="3954900" cy="5218800"/>
          </a:xfrm>
          <a:prstGeom prst="rect">
            <a:avLst/>
          </a:prstGeom>
          <a:solidFill>
            <a:srgbClr val="1509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yan with title and text ">
  <p:cSld name="CUSTOM_2">
    <p:spTree>
      <p:nvGrpSpPr>
        <p:cNvPr id="129" name="Shape 129"/>
        <p:cNvGrpSpPr/>
        <p:nvPr/>
      </p:nvGrpSpPr>
      <p:grpSpPr>
        <a:xfrm>
          <a:off x="0" y="0"/>
          <a:ext cx="0" cy="0"/>
          <a:chOff x="0" y="0"/>
          <a:chExt cx="0" cy="0"/>
        </a:xfrm>
      </p:grpSpPr>
      <p:sp>
        <p:nvSpPr>
          <p:cNvPr id="130" name="Google Shape;130;p23"/>
          <p:cNvSpPr/>
          <p:nvPr/>
        </p:nvSpPr>
        <p:spPr>
          <a:xfrm>
            <a:off x="0" y="1027350"/>
            <a:ext cx="9144000" cy="3088800"/>
          </a:xfrm>
          <a:prstGeom prst="rect">
            <a:avLst/>
          </a:prstGeom>
          <a:solidFill>
            <a:srgbClr val="FDB91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23"/>
          <p:cNvSpPr txBox="1"/>
          <p:nvPr>
            <p:ph type="title"/>
          </p:nvPr>
        </p:nvSpPr>
        <p:spPr>
          <a:xfrm>
            <a:off x="4696275" y="1725450"/>
            <a:ext cx="3055500" cy="1114500"/>
          </a:xfrm>
          <a:prstGeom prst="rect">
            <a:avLst/>
          </a:prstGeom>
        </p:spPr>
        <p:txBody>
          <a:bodyPr anchorCtr="0" anchor="b" bIns="91425" lIns="91425" spcFirstLastPara="1" rIns="91425" wrap="square" tIns="91425">
            <a:noAutofit/>
          </a:bodyPr>
          <a:lstStyle>
            <a:lvl1pPr lvl="0" rtl="0">
              <a:lnSpc>
                <a:spcPct val="115000"/>
              </a:lnSpc>
              <a:spcBef>
                <a:spcPts val="0"/>
              </a:spcBef>
              <a:spcAft>
                <a:spcPts val="0"/>
              </a:spcAft>
              <a:buClr>
                <a:srgbClr val="000000"/>
              </a:buClr>
              <a:buSzPts val="2400"/>
              <a:buFont typeface="Montserrat"/>
              <a:buNone/>
              <a:defRPr>
                <a:solidFill>
                  <a:srgbClr val="000000"/>
                </a:solidFill>
                <a:latin typeface="Montserrat"/>
                <a:ea typeface="Montserrat"/>
                <a:cs typeface="Montserrat"/>
                <a:sym typeface="Montserrat"/>
              </a:defRPr>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p:txBody>
      </p:sp>
      <p:sp>
        <p:nvSpPr>
          <p:cNvPr id="132" name="Google Shape;132;p23"/>
          <p:cNvSpPr txBox="1"/>
          <p:nvPr>
            <p:ph idx="1" type="subTitle"/>
          </p:nvPr>
        </p:nvSpPr>
        <p:spPr>
          <a:xfrm>
            <a:off x="4696275" y="2839950"/>
            <a:ext cx="2770200" cy="578100"/>
          </a:xfrm>
          <a:prstGeom prst="rect">
            <a:avLst/>
          </a:prstGeom>
        </p:spPr>
        <p:txBody>
          <a:bodyPr anchorCtr="0" anchor="t" bIns="91425" lIns="91425" spcFirstLastPara="1" rIns="91425" wrap="square" tIns="91425">
            <a:noAutofit/>
          </a:bodyPr>
          <a:lstStyle>
            <a:lvl1pPr lvl="0" rtl="0">
              <a:spcBef>
                <a:spcPts val="0"/>
              </a:spcBef>
              <a:spcAft>
                <a:spcPts val="0"/>
              </a:spcAft>
              <a:buNone/>
              <a:defRPr sz="1400">
                <a:solidFill>
                  <a:schemeClr val="dk2"/>
                </a:solidFill>
                <a:latin typeface="Source Sans Pro"/>
                <a:ea typeface="Source Sans Pro"/>
                <a:cs typeface="Source Sans Pro"/>
                <a:sym typeface="Source Sans Pro"/>
              </a:defRPr>
            </a:lvl1pPr>
            <a:lvl2pPr lvl="1" rtl="0">
              <a:spcBef>
                <a:spcPts val="0"/>
              </a:spcBef>
              <a:spcAft>
                <a:spcPts val="0"/>
              </a:spcAft>
              <a:buNone/>
              <a:defRPr>
                <a:solidFill>
                  <a:schemeClr val="dk2"/>
                </a:solidFill>
              </a:defRPr>
            </a:lvl2pPr>
            <a:lvl3pPr lvl="2" rtl="0">
              <a:spcBef>
                <a:spcPts val="0"/>
              </a:spcBef>
              <a:spcAft>
                <a:spcPts val="0"/>
              </a:spcAft>
              <a:buNone/>
              <a:defRPr>
                <a:solidFill>
                  <a:schemeClr val="dk2"/>
                </a:solidFill>
              </a:defRPr>
            </a:lvl3pPr>
            <a:lvl4pPr lvl="3" rtl="0">
              <a:spcBef>
                <a:spcPts val="0"/>
              </a:spcBef>
              <a:spcAft>
                <a:spcPts val="0"/>
              </a:spcAft>
              <a:buNone/>
              <a:defRPr>
                <a:solidFill>
                  <a:schemeClr val="dk2"/>
                </a:solidFill>
              </a:defRPr>
            </a:lvl4pPr>
            <a:lvl5pPr lvl="4" rtl="0">
              <a:spcBef>
                <a:spcPts val="0"/>
              </a:spcBef>
              <a:spcAft>
                <a:spcPts val="0"/>
              </a:spcAft>
              <a:buNone/>
              <a:defRPr>
                <a:solidFill>
                  <a:schemeClr val="dk2"/>
                </a:solidFill>
              </a:defRPr>
            </a:lvl5pPr>
            <a:lvl6pPr lvl="5" rtl="0">
              <a:spcBef>
                <a:spcPts val="0"/>
              </a:spcBef>
              <a:spcAft>
                <a:spcPts val="0"/>
              </a:spcAft>
              <a:buNone/>
              <a:defRPr>
                <a:solidFill>
                  <a:schemeClr val="dk2"/>
                </a:solidFill>
              </a:defRPr>
            </a:lvl6pPr>
            <a:lvl7pPr lvl="6" rtl="0">
              <a:spcBef>
                <a:spcPts val="0"/>
              </a:spcBef>
              <a:spcAft>
                <a:spcPts val="0"/>
              </a:spcAft>
              <a:buNone/>
              <a:defRPr>
                <a:solidFill>
                  <a:schemeClr val="dk2"/>
                </a:solidFill>
              </a:defRPr>
            </a:lvl7pPr>
            <a:lvl8pPr lvl="7" rtl="0">
              <a:spcBef>
                <a:spcPts val="0"/>
              </a:spcBef>
              <a:spcAft>
                <a:spcPts val="0"/>
              </a:spcAft>
              <a:buNone/>
              <a:defRPr>
                <a:solidFill>
                  <a:schemeClr val="dk2"/>
                </a:solidFill>
              </a:defRPr>
            </a:lvl8pPr>
            <a:lvl9pPr lvl="8" rtl="0">
              <a:spcBef>
                <a:spcPts val="0"/>
              </a:spcBef>
              <a:spcAft>
                <a:spcPts val="0"/>
              </a:spcAft>
              <a:buNone/>
              <a:defRPr>
                <a:solidFill>
                  <a:schemeClr val="dk2"/>
                </a:solidFill>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yan with title and text  1">
  <p:cSld name="CUSTOM_2_1">
    <p:spTree>
      <p:nvGrpSpPr>
        <p:cNvPr id="133" name="Shape 133"/>
        <p:cNvGrpSpPr/>
        <p:nvPr/>
      </p:nvGrpSpPr>
      <p:grpSpPr>
        <a:xfrm>
          <a:off x="0" y="0"/>
          <a:ext cx="0" cy="0"/>
          <a:chOff x="0" y="0"/>
          <a:chExt cx="0" cy="0"/>
        </a:xfrm>
      </p:grpSpPr>
      <p:sp>
        <p:nvSpPr>
          <p:cNvPr id="134" name="Google Shape;134;p24"/>
          <p:cNvSpPr/>
          <p:nvPr/>
        </p:nvSpPr>
        <p:spPr>
          <a:xfrm>
            <a:off x="-55725" y="1027350"/>
            <a:ext cx="9199800" cy="3088800"/>
          </a:xfrm>
          <a:prstGeom prst="rect">
            <a:avLst/>
          </a:prstGeom>
          <a:solidFill>
            <a:srgbClr val="1509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24"/>
          <p:cNvSpPr txBox="1"/>
          <p:nvPr>
            <p:ph type="title"/>
          </p:nvPr>
        </p:nvSpPr>
        <p:spPr>
          <a:xfrm>
            <a:off x="1630100" y="1725450"/>
            <a:ext cx="3055500" cy="1114500"/>
          </a:xfrm>
          <a:prstGeom prst="rect">
            <a:avLst/>
          </a:prstGeom>
        </p:spPr>
        <p:txBody>
          <a:bodyPr anchorCtr="0" anchor="b" bIns="91425" lIns="91425" spcFirstLastPara="1" rIns="91425" wrap="square" tIns="91425">
            <a:noAutofit/>
          </a:bodyPr>
          <a:lstStyle>
            <a:lvl1pPr lvl="0" rtl="0" algn="r">
              <a:lnSpc>
                <a:spcPct val="115000"/>
              </a:lnSpc>
              <a:spcBef>
                <a:spcPts val="0"/>
              </a:spcBef>
              <a:spcAft>
                <a:spcPts val="0"/>
              </a:spcAft>
              <a:buClr>
                <a:srgbClr val="FFFFFF"/>
              </a:buClr>
              <a:buSzPts val="2400"/>
              <a:buFont typeface="Source Sans Pro"/>
              <a:buNone/>
              <a:defRPr>
                <a:solidFill>
                  <a:srgbClr val="FFFFFF"/>
                </a:solidFill>
                <a:latin typeface="Source Sans Pro"/>
                <a:ea typeface="Source Sans Pro"/>
                <a:cs typeface="Source Sans Pro"/>
                <a:sym typeface="Source Sans Pro"/>
              </a:defRPr>
            </a:lvl1pPr>
            <a:lvl2pPr lvl="1" rtl="0" algn="r">
              <a:spcBef>
                <a:spcPts val="0"/>
              </a:spcBef>
              <a:spcAft>
                <a:spcPts val="0"/>
              </a:spcAft>
              <a:buClr>
                <a:srgbClr val="FFFFFF"/>
              </a:buClr>
              <a:buSzPts val="4000"/>
              <a:buFont typeface="Source Sans Pro"/>
              <a:buNone/>
              <a:defRPr sz="4000">
                <a:solidFill>
                  <a:srgbClr val="FFFFFF"/>
                </a:solidFill>
                <a:latin typeface="Source Sans Pro"/>
                <a:ea typeface="Source Sans Pro"/>
                <a:cs typeface="Source Sans Pro"/>
                <a:sym typeface="Source Sans Pro"/>
              </a:defRPr>
            </a:lvl2pPr>
            <a:lvl3pPr lvl="2" rtl="0" algn="r">
              <a:spcBef>
                <a:spcPts val="0"/>
              </a:spcBef>
              <a:spcAft>
                <a:spcPts val="0"/>
              </a:spcAft>
              <a:buClr>
                <a:srgbClr val="FFFFFF"/>
              </a:buClr>
              <a:buSzPts val="4000"/>
              <a:buFont typeface="Source Sans Pro"/>
              <a:buNone/>
              <a:defRPr sz="4000">
                <a:solidFill>
                  <a:srgbClr val="FFFFFF"/>
                </a:solidFill>
                <a:latin typeface="Source Sans Pro"/>
                <a:ea typeface="Source Sans Pro"/>
                <a:cs typeface="Source Sans Pro"/>
                <a:sym typeface="Source Sans Pro"/>
              </a:defRPr>
            </a:lvl3pPr>
            <a:lvl4pPr lvl="3" rtl="0" algn="r">
              <a:spcBef>
                <a:spcPts val="0"/>
              </a:spcBef>
              <a:spcAft>
                <a:spcPts val="0"/>
              </a:spcAft>
              <a:buClr>
                <a:srgbClr val="FFFFFF"/>
              </a:buClr>
              <a:buSzPts val="4000"/>
              <a:buFont typeface="Source Sans Pro"/>
              <a:buNone/>
              <a:defRPr sz="4000">
                <a:solidFill>
                  <a:srgbClr val="FFFFFF"/>
                </a:solidFill>
                <a:latin typeface="Source Sans Pro"/>
                <a:ea typeface="Source Sans Pro"/>
                <a:cs typeface="Source Sans Pro"/>
                <a:sym typeface="Source Sans Pro"/>
              </a:defRPr>
            </a:lvl4pPr>
            <a:lvl5pPr lvl="4" rtl="0" algn="r">
              <a:spcBef>
                <a:spcPts val="0"/>
              </a:spcBef>
              <a:spcAft>
                <a:spcPts val="0"/>
              </a:spcAft>
              <a:buClr>
                <a:srgbClr val="FFFFFF"/>
              </a:buClr>
              <a:buSzPts val="4000"/>
              <a:buFont typeface="Source Sans Pro"/>
              <a:buNone/>
              <a:defRPr sz="4000">
                <a:solidFill>
                  <a:srgbClr val="FFFFFF"/>
                </a:solidFill>
                <a:latin typeface="Source Sans Pro"/>
                <a:ea typeface="Source Sans Pro"/>
                <a:cs typeface="Source Sans Pro"/>
                <a:sym typeface="Source Sans Pro"/>
              </a:defRPr>
            </a:lvl5pPr>
            <a:lvl6pPr lvl="5" rtl="0" algn="r">
              <a:spcBef>
                <a:spcPts val="0"/>
              </a:spcBef>
              <a:spcAft>
                <a:spcPts val="0"/>
              </a:spcAft>
              <a:buClr>
                <a:srgbClr val="FFFFFF"/>
              </a:buClr>
              <a:buSzPts val="4000"/>
              <a:buFont typeface="Source Sans Pro"/>
              <a:buNone/>
              <a:defRPr sz="4000">
                <a:solidFill>
                  <a:srgbClr val="FFFFFF"/>
                </a:solidFill>
                <a:latin typeface="Source Sans Pro"/>
                <a:ea typeface="Source Sans Pro"/>
                <a:cs typeface="Source Sans Pro"/>
                <a:sym typeface="Source Sans Pro"/>
              </a:defRPr>
            </a:lvl6pPr>
            <a:lvl7pPr lvl="6" rtl="0" algn="r">
              <a:spcBef>
                <a:spcPts val="0"/>
              </a:spcBef>
              <a:spcAft>
                <a:spcPts val="0"/>
              </a:spcAft>
              <a:buClr>
                <a:srgbClr val="FFFFFF"/>
              </a:buClr>
              <a:buSzPts val="4000"/>
              <a:buFont typeface="Source Sans Pro"/>
              <a:buNone/>
              <a:defRPr sz="4000">
                <a:solidFill>
                  <a:srgbClr val="FFFFFF"/>
                </a:solidFill>
                <a:latin typeface="Source Sans Pro"/>
                <a:ea typeface="Source Sans Pro"/>
                <a:cs typeface="Source Sans Pro"/>
                <a:sym typeface="Source Sans Pro"/>
              </a:defRPr>
            </a:lvl7pPr>
            <a:lvl8pPr lvl="7" rtl="0" algn="r">
              <a:spcBef>
                <a:spcPts val="0"/>
              </a:spcBef>
              <a:spcAft>
                <a:spcPts val="0"/>
              </a:spcAft>
              <a:buClr>
                <a:srgbClr val="FFFFFF"/>
              </a:buClr>
              <a:buSzPts val="4000"/>
              <a:buFont typeface="Source Sans Pro"/>
              <a:buNone/>
              <a:defRPr sz="4000">
                <a:solidFill>
                  <a:srgbClr val="FFFFFF"/>
                </a:solidFill>
                <a:latin typeface="Source Sans Pro"/>
                <a:ea typeface="Source Sans Pro"/>
                <a:cs typeface="Source Sans Pro"/>
                <a:sym typeface="Source Sans Pro"/>
              </a:defRPr>
            </a:lvl8pPr>
            <a:lvl9pPr lvl="8" rtl="0" algn="r">
              <a:spcBef>
                <a:spcPts val="0"/>
              </a:spcBef>
              <a:spcAft>
                <a:spcPts val="0"/>
              </a:spcAft>
              <a:buClr>
                <a:srgbClr val="FFFFFF"/>
              </a:buClr>
              <a:buSzPts val="4000"/>
              <a:buFont typeface="Source Sans Pro"/>
              <a:buNone/>
              <a:defRPr sz="4000">
                <a:solidFill>
                  <a:srgbClr val="FFFFFF"/>
                </a:solidFill>
                <a:latin typeface="Source Sans Pro"/>
                <a:ea typeface="Source Sans Pro"/>
                <a:cs typeface="Source Sans Pro"/>
                <a:sym typeface="Source Sans Pro"/>
              </a:defRPr>
            </a:lvl9pPr>
          </a:lstStyle>
          <a:p/>
        </p:txBody>
      </p:sp>
      <p:sp>
        <p:nvSpPr>
          <p:cNvPr id="136" name="Google Shape;136;p24"/>
          <p:cNvSpPr txBox="1"/>
          <p:nvPr>
            <p:ph idx="1" type="subTitle"/>
          </p:nvPr>
        </p:nvSpPr>
        <p:spPr>
          <a:xfrm>
            <a:off x="1915400" y="2839950"/>
            <a:ext cx="2770200" cy="578100"/>
          </a:xfrm>
          <a:prstGeom prst="rect">
            <a:avLst/>
          </a:prstGeom>
        </p:spPr>
        <p:txBody>
          <a:bodyPr anchorCtr="0" anchor="t" bIns="91425" lIns="91425" spcFirstLastPara="1" rIns="91425" wrap="square" tIns="91425">
            <a:noAutofit/>
          </a:bodyPr>
          <a:lstStyle>
            <a:lvl1pPr lvl="0" rtl="0" algn="r">
              <a:spcBef>
                <a:spcPts val="0"/>
              </a:spcBef>
              <a:spcAft>
                <a:spcPts val="0"/>
              </a:spcAft>
              <a:buNone/>
              <a:defRPr sz="1400">
                <a:solidFill>
                  <a:srgbClr val="FFFFFF"/>
                </a:solidFill>
                <a:latin typeface="Source Sans Pro"/>
                <a:ea typeface="Source Sans Pro"/>
                <a:cs typeface="Source Sans Pro"/>
                <a:sym typeface="Source Sans Pro"/>
              </a:defRPr>
            </a:lvl1pPr>
            <a:lvl2pPr lvl="1" rtl="0" algn="r">
              <a:spcBef>
                <a:spcPts val="0"/>
              </a:spcBef>
              <a:spcAft>
                <a:spcPts val="0"/>
              </a:spcAft>
              <a:buNone/>
              <a:defRPr>
                <a:solidFill>
                  <a:schemeClr val="dk2"/>
                </a:solidFill>
              </a:defRPr>
            </a:lvl2pPr>
            <a:lvl3pPr lvl="2" rtl="0" algn="r">
              <a:spcBef>
                <a:spcPts val="0"/>
              </a:spcBef>
              <a:spcAft>
                <a:spcPts val="0"/>
              </a:spcAft>
              <a:buNone/>
              <a:defRPr>
                <a:solidFill>
                  <a:schemeClr val="dk2"/>
                </a:solidFill>
              </a:defRPr>
            </a:lvl3pPr>
            <a:lvl4pPr lvl="3" rtl="0" algn="r">
              <a:spcBef>
                <a:spcPts val="0"/>
              </a:spcBef>
              <a:spcAft>
                <a:spcPts val="0"/>
              </a:spcAft>
              <a:buNone/>
              <a:defRPr>
                <a:solidFill>
                  <a:schemeClr val="dk2"/>
                </a:solidFill>
              </a:defRPr>
            </a:lvl4pPr>
            <a:lvl5pPr lvl="4" rtl="0" algn="r">
              <a:spcBef>
                <a:spcPts val="0"/>
              </a:spcBef>
              <a:spcAft>
                <a:spcPts val="0"/>
              </a:spcAft>
              <a:buNone/>
              <a:defRPr>
                <a:solidFill>
                  <a:schemeClr val="dk2"/>
                </a:solidFill>
              </a:defRPr>
            </a:lvl5pPr>
            <a:lvl6pPr lvl="5" rtl="0" algn="r">
              <a:spcBef>
                <a:spcPts val="0"/>
              </a:spcBef>
              <a:spcAft>
                <a:spcPts val="0"/>
              </a:spcAft>
              <a:buNone/>
              <a:defRPr>
                <a:solidFill>
                  <a:schemeClr val="dk2"/>
                </a:solidFill>
              </a:defRPr>
            </a:lvl6pPr>
            <a:lvl7pPr lvl="6" rtl="0" algn="r">
              <a:spcBef>
                <a:spcPts val="0"/>
              </a:spcBef>
              <a:spcAft>
                <a:spcPts val="0"/>
              </a:spcAft>
              <a:buNone/>
              <a:defRPr>
                <a:solidFill>
                  <a:schemeClr val="dk2"/>
                </a:solidFill>
              </a:defRPr>
            </a:lvl7pPr>
            <a:lvl8pPr lvl="7" rtl="0" algn="r">
              <a:spcBef>
                <a:spcPts val="0"/>
              </a:spcBef>
              <a:spcAft>
                <a:spcPts val="0"/>
              </a:spcAft>
              <a:buNone/>
              <a:defRPr>
                <a:solidFill>
                  <a:schemeClr val="dk2"/>
                </a:solidFill>
              </a:defRPr>
            </a:lvl8pPr>
            <a:lvl9pPr lvl="8" rtl="0" algn="r">
              <a:spcBef>
                <a:spcPts val="0"/>
              </a:spcBef>
              <a:spcAft>
                <a:spcPts val="0"/>
              </a:spcAft>
              <a:buNone/>
              <a:defRPr>
                <a:solidFill>
                  <a:schemeClr val="dk2"/>
                </a:solidFill>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yan with title and text">
  <p:cSld name="CUSTOM_7">
    <p:spTree>
      <p:nvGrpSpPr>
        <p:cNvPr id="137" name="Shape 137"/>
        <p:cNvGrpSpPr/>
        <p:nvPr/>
      </p:nvGrpSpPr>
      <p:grpSpPr>
        <a:xfrm>
          <a:off x="0" y="0"/>
          <a:ext cx="0" cy="0"/>
          <a:chOff x="0" y="0"/>
          <a:chExt cx="0" cy="0"/>
        </a:xfrm>
      </p:grpSpPr>
      <p:sp>
        <p:nvSpPr>
          <p:cNvPr id="138" name="Google Shape;138;p25"/>
          <p:cNvSpPr/>
          <p:nvPr/>
        </p:nvSpPr>
        <p:spPr>
          <a:xfrm>
            <a:off x="-73650" y="-11150"/>
            <a:ext cx="9228900" cy="5218800"/>
          </a:xfrm>
          <a:prstGeom prst="rect">
            <a:avLst/>
          </a:prstGeom>
          <a:solidFill>
            <a:srgbClr val="FDB91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25"/>
          <p:cNvSpPr/>
          <p:nvPr/>
        </p:nvSpPr>
        <p:spPr>
          <a:xfrm>
            <a:off x="1430400" y="653850"/>
            <a:ext cx="6283200" cy="3835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25"/>
          <p:cNvSpPr/>
          <p:nvPr/>
        </p:nvSpPr>
        <p:spPr>
          <a:xfrm>
            <a:off x="1273925" y="1371450"/>
            <a:ext cx="1303800" cy="399000"/>
          </a:xfrm>
          <a:prstGeom prst="rect">
            <a:avLst/>
          </a:prstGeom>
          <a:solidFill>
            <a:srgbClr val="FDB91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25"/>
          <p:cNvSpPr txBox="1"/>
          <p:nvPr>
            <p:ph type="title"/>
          </p:nvPr>
        </p:nvSpPr>
        <p:spPr>
          <a:xfrm>
            <a:off x="2675900" y="1220035"/>
            <a:ext cx="3926100" cy="482400"/>
          </a:xfrm>
          <a:prstGeom prst="rect">
            <a:avLst/>
          </a:prstGeom>
        </p:spPr>
        <p:txBody>
          <a:bodyPr anchorCtr="0" anchor="t" bIns="91425" lIns="91425" spcFirstLastPara="1" rIns="91425" wrap="square" tIns="91425">
            <a:noAutofit/>
          </a:bodyPr>
          <a:lstStyle>
            <a:lvl1pPr lvl="0" rtl="0">
              <a:spcBef>
                <a:spcPts val="0"/>
              </a:spcBef>
              <a:spcAft>
                <a:spcPts val="0"/>
              </a:spcAft>
              <a:buNone/>
              <a:defRPr>
                <a:solidFill>
                  <a:srgbClr val="000000"/>
                </a:solidFill>
                <a:latin typeface="Montserrat"/>
                <a:ea typeface="Montserrat"/>
                <a:cs typeface="Montserrat"/>
                <a:sym typeface="Montserrat"/>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142" name="Google Shape;142;p25"/>
          <p:cNvSpPr txBox="1"/>
          <p:nvPr>
            <p:ph idx="1" type="subTitle"/>
          </p:nvPr>
        </p:nvSpPr>
        <p:spPr>
          <a:xfrm>
            <a:off x="2675901" y="2547750"/>
            <a:ext cx="3136200" cy="1941900"/>
          </a:xfrm>
          <a:prstGeom prst="rect">
            <a:avLst/>
          </a:prstGeom>
        </p:spPr>
        <p:txBody>
          <a:bodyPr anchorCtr="0" anchor="t" bIns="91425" lIns="91425" spcFirstLastPara="1" rIns="91425" wrap="square" tIns="91425">
            <a:noAutofit/>
          </a:bodyPr>
          <a:lstStyle>
            <a:lvl1pPr lvl="0" rtl="0">
              <a:spcBef>
                <a:spcPts val="0"/>
              </a:spcBef>
              <a:spcAft>
                <a:spcPts val="0"/>
              </a:spcAft>
              <a:buNone/>
              <a:defRPr sz="1400">
                <a:latin typeface="Source Sans Pro"/>
                <a:ea typeface="Source Sans Pro"/>
                <a:cs typeface="Source Sans Pro"/>
                <a:sym typeface="Source Sans Pro"/>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frame ">
  <p:cSld name="BLANK_1_1_1">
    <p:bg>
      <p:bgPr>
        <a:solidFill>
          <a:srgbClr val="FDB913"/>
        </a:solidFill>
      </p:bgPr>
    </p:bg>
    <p:spTree>
      <p:nvGrpSpPr>
        <p:cNvPr id="143" name="Shape 143"/>
        <p:cNvGrpSpPr/>
        <p:nvPr/>
      </p:nvGrpSpPr>
      <p:grpSpPr>
        <a:xfrm>
          <a:off x="0" y="0"/>
          <a:ext cx="0" cy="0"/>
          <a:chOff x="0" y="0"/>
          <a:chExt cx="0" cy="0"/>
        </a:xfrm>
      </p:grpSpPr>
      <p:sp>
        <p:nvSpPr>
          <p:cNvPr id="144" name="Google Shape;144;p26"/>
          <p:cNvSpPr/>
          <p:nvPr/>
        </p:nvSpPr>
        <p:spPr>
          <a:xfrm>
            <a:off x="212700" y="171150"/>
            <a:ext cx="8808300" cy="4876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26"/>
          <p:cNvSpPr txBox="1"/>
          <p:nvPr>
            <p:ph type="title"/>
          </p:nvPr>
        </p:nvSpPr>
        <p:spPr>
          <a:xfrm>
            <a:off x="783525" y="1738050"/>
            <a:ext cx="2545800" cy="16674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Clr>
                <a:srgbClr val="000000"/>
              </a:buClr>
              <a:buSzPts val="2400"/>
              <a:buFont typeface="Montserrat"/>
              <a:buNone/>
              <a:defRPr>
                <a:solidFill>
                  <a:srgbClr val="000000"/>
                </a:solidFill>
                <a:latin typeface="Montserrat"/>
                <a:ea typeface="Montserrat"/>
                <a:cs typeface="Montserrat"/>
                <a:sym typeface="Montserrat"/>
              </a:defRPr>
            </a:lvl1pPr>
            <a:lvl2pPr lvl="1" rtl="0">
              <a:lnSpc>
                <a:spcPct val="100000"/>
              </a:lnSpc>
              <a:spcBef>
                <a:spcPts val="0"/>
              </a:spcBef>
              <a:spcAft>
                <a:spcPts val="0"/>
              </a:spcAft>
              <a:buSzPts val="4000"/>
              <a:buNone/>
              <a:defRPr sz="4000"/>
            </a:lvl2pPr>
            <a:lvl3pPr lvl="2" rtl="0">
              <a:lnSpc>
                <a:spcPct val="100000"/>
              </a:lnSpc>
              <a:spcBef>
                <a:spcPts val="0"/>
              </a:spcBef>
              <a:spcAft>
                <a:spcPts val="0"/>
              </a:spcAft>
              <a:buSzPts val="4000"/>
              <a:buNone/>
              <a:defRPr sz="4000"/>
            </a:lvl3pPr>
            <a:lvl4pPr lvl="3" rtl="0">
              <a:lnSpc>
                <a:spcPct val="100000"/>
              </a:lnSpc>
              <a:spcBef>
                <a:spcPts val="0"/>
              </a:spcBef>
              <a:spcAft>
                <a:spcPts val="0"/>
              </a:spcAft>
              <a:buSzPts val="4000"/>
              <a:buNone/>
              <a:defRPr sz="4000"/>
            </a:lvl4pPr>
            <a:lvl5pPr lvl="4" rtl="0">
              <a:lnSpc>
                <a:spcPct val="100000"/>
              </a:lnSpc>
              <a:spcBef>
                <a:spcPts val="0"/>
              </a:spcBef>
              <a:spcAft>
                <a:spcPts val="0"/>
              </a:spcAft>
              <a:buSzPts val="4000"/>
              <a:buNone/>
              <a:defRPr sz="4000"/>
            </a:lvl5pPr>
            <a:lvl6pPr lvl="5" rtl="0">
              <a:lnSpc>
                <a:spcPct val="100000"/>
              </a:lnSpc>
              <a:spcBef>
                <a:spcPts val="0"/>
              </a:spcBef>
              <a:spcAft>
                <a:spcPts val="0"/>
              </a:spcAft>
              <a:buSzPts val="4000"/>
              <a:buNone/>
              <a:defRPr sz="4000"/>
            </a:lvl6pPr>
            <a:lvl7pPr lvl="6" rtl="0">
              <a:lnSpc>
                <a:spcPct val="100000"/>
              </a:lnSpc>
              <a:spcBef>
                <a:spcPts val="0"/>
              </a:spcBef>
              <a:spcAft>
                <a:spcPts val="0"/>
              </a:spcAft>
              <a:buSzPts val="4000"/>
              <a:buNone/>
              <a:defRPr sz="4000"/>
            </a:lvl7pPr>
            <a:lvl8pPr lvl="7" rtl="0">
              <a:lnSpc>
                <a:spcPct val="100000"/>
              </a:lnSpc>
              <a:spcBef>
                <a:spcPts val="0"/>
              </a:spcBef>
              <a:spcAft>
                <a:spcPts val="0"/>
              </a:spcAft>
              <a:buSzPts val="4000"/>
              <a:buNone/>
              <a:defRPr sz="4000"/>
            </a:lvl8pPr>
            <a:lvl9pPr lvl="8" rtl="0">
              <a:lnSpc>
                <a:spcPct val="100000"/>
              </a:lnSpc>
              <a:spcBef>
                <a:spcPts val="0"/>
              </a:spcBef>
              <a:spcAft>
                <a:spcPts val="0"/>
              </a:spcAft>
              <a:buSzPts val="4000"/>
              <a:buNone/>
              <a:defRPr sz="4000"/>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N4Y Template Draft">
  <p:cSld name="BLANK_1_1_1_1">
    <p:bg>
      <p:bgPr>
        <a:solidFill>
          <a:srgbClr val="FDB913"/>
        </a:solidFill>
      </p:bgPr>
    </p:bg>
    <p:spTree>
      <p:nvGrpSpPr>
        <p:cNvPr id="146" name="Shape 146"/>
        <p:cNvGrpSpPr/>
        <p:nvPr/>
      </p:nvGrpSpPr>
      <p:grpSpPr>
        <a:xfrm>
          <a:off x="0" y="0"/>
          <a:ext cx="0" cy="0"/>
          <a:chOff x="0" y="0"/>
          <a:chExt cx="0" cy="0"/>
        </a:xfrm>
      </p:grpSpPr>
      <p:sp>
        <p:nvSpPr>
          <p:cNvPr id="147" name="Google Shape;147;p27"/>
          <p:cNvSpPr/>
          <p:nvPr/>
        </p:nvSpPr>
        <p:spPr>
          <a:xfrm>
            <a:off x="196800" y="111475"/>
            <a:ext cx="8750400" cy="4912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27"/>
          <p:cNvSpPr txBox="1"/>
          <p:nvPr>
            <p:ph type="title"/>
          </p:nvPr>
        </p:nvSpPr>
        <p:spPr>
          <a:xfrm>
            <a:off x="783525" y="621500"/>
            <a:ext cx="7618200" cy="393600"/>
          </a:xfrm>
          <a:prstGeom prst="rect">
            <a:avLst/>
          </a:prstGeom>
        </p:spPr>
        <p:txBody>
          <a:bodyPr anchorCtr="0" anchor="b" bIns="91425" lIns="91425" spcFirstLastPara="1" rIns="91425" wrap="square" tIns="91425">
            <a:noAutofit/>
          </a:bodyPr>
          <a:lstStyle>
            <a:lvl1pPr lvl="0" rtl="0">
              <a:lnSpc>
                <a:spcPct val="100000"/>
              </a:lnSpc>
              <a:spcBef>
                <a:spcPts val="0"/>
              </a:spcBef>
              <a:spcAft>
                <a:spcPts val="0"/>
              </a:spcAft>
              <a:buClr>
                <a:srgbClr val="000000"/>
              </a:buClr>
              <a:buSzPts val="2400"/>
              <a:buFont typeface="Montserrat"/>
              <a:buNone/>
              <a:defRPr>
                <a:solidFill>
                  <a:srgbClr val="000000"/>
                </a:solidFill>
                <a:latin typeface="Montserrat"/>
                <a:ea typeface="Montserrat"/>
                <a:cs typeface="Montserrat"/>
                <a:sym typeface="Montserrat"/>
              </a:defRPr>
            </a:lvl1pPr>
            <a:lvl2pPr lvl="1" rtl="0">
              <a:lnSpc>
                <a:spcPct val="100000"/>
              </a:lnSpc>
              <a:spcBef>
                <a:spcPts val="0"/>
              </a:spcBef>
              <a:spcAft>
                <a:spcPts val="0"/>
              </a:spcAft>
              <a:buSzPts val="4000"/>
              <a:buNone/>
              <a:defRPr sz="4000"/>
            </a:lvl2pPr>
            <a:lvl3pPr lvl="2" rtl="0">
              <a:lnSpc>
                <a:spcPct val="100000"/>
              </a:lnSpc>
              <a:spcBef>
                <a:spcPts val="0"/>
              </a:spcBef>
              <a:spcAft>
                <a:spcPts val="0"/>
              </a:spcAft>
              <a:buSzPts val="4000"/>
              <a:buNone/>
              <a:defRPr sz="4000"/>
            </a:lvl3pPr>
            <a:lvl4pPr lvl="3" rtl="0">
              <a:lnSpc>
                <a:spcPct val="100000"/>
              </a:lnSpc>
              <a:spcBef>
                <a:spcPts val="0"/>
              </a:spcBef>
              <a:spcAft>
                <a:spcPts val="0"/>
              </a:spcAft>
              <a:buSzPts val="4000"/>
              <a:buNone/>
              <a:defRPr sz="4000"/>
            </a:lvl4pPr>
            <a:lvl5pPr lvl="4" rtl="0">
              <a:lnSpc>
                <a:spcPct val="100000"/>
              </a:lnSpc>
              <a:spcBef>
                <a:spcPts val="0"/>
              </a:spcBef>
              <a:spcAft>
                <a:spcPts val="0"/>
              </a:spcAft>
              <a:buSzPts val="4000"/>
              <a:buNone/>
              <a:defRPr sz="4000"/>
            </a:lvl5pPr>
            <a:lvl6pPr lvl="5" rtl="0">
              <a:lnSpc>
                <a:spcPct val="100000"/>
              </a:lnSpc>
              <a:spcBef>
                <a:spcPts val="0"/>
              </a:spcBef>
              <a:spcAft>
                <a:spcPts val="0"/>
              </a:spcAft>
              <a:buSzPts val="4000"/>
              <a:buNone/>
              <a:defRPr sz="4000"/>
            </a:lvl6pPr>
            <a:lvl7pPr lvl="6" rtl="0">
              <a:lnSpc>
                <a:spcPct val="100000"/>
              </a:lnSpc>
              <a:spcBef>
                <a:spcPts val="0"/>
              </a:spcBef>
              <a:spcAft>
                <a:spcPts val="0"/>
              </a:spcAft>
              <a:buSzPts val="4000"/>
              <a:buNone/>
              <a:defRPr sz="4000"/>
            </a:lvl7pPr>
            <a:lvl8pPr lvl="7" rtl="0">
              <a:lnSpc>
                <a:spcPct val="100000"/>
              </a:lnSpc>
              <a:spcBef>
                <a:spcPts val="0"/>
              </a:spcBef>
              <a:spcAft>
                <a:spcPts val="0"/>
              </a:spcAft>
              <a:buSzPts val="4000"/>
              <a:buNone/>
              <a:defRPr sz="4000"/>
            </a:lvl8pPr>
            <a:lvl9pPr lvl="8" rtl="0">
              <a:lnSpc>
                <a:spcPct val="100000"/>
              </a:lnSpc>
              <a:spcBef>
                <a:spcPts val="0"/>
              </a:spcBef>
              <a:spcAft>
                <a:spcPts val="0"/>
              </a:spcAft>
              <a:buSzPts val="4000"/>
              <a:buNone/>
              <a:defRPr sz="4000"/>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title">
  <p:cSld name="SECTION_HEADER_2">
    <p:bg>
      <p:bgPr>
        <a:solidFill>
          <a:schemeClr val="lt1"/>
        </a:solidFill>
      </p:bgPr>
    </p:bg>
    <p:spTree>
      <p:nvGrpSpPr>
        <p:cNvPr id="27" name="Shape 27"/>
        <p:cNvGrpSpPr/>
        <p:nvPr/>
      </p:nvGrpSpPr>
      <p:grpSpPr>
        <a:xfrm>
          <a:off x="0" y="0"/>
          <a:ext cx="0" cy="0"/>
          <a:chOff x="0" y="0"/>
          <a:chExt cx="0" cy="0"/>
        </a:xfrm>
      </p:grpSpPr>
      <p:sp>
        <p:nvSpPr>
          <p:cNvPr id="28" name="Google Shape;28;p4"/>
          <p:cNvSpPr txBox="1"/>
          <p:nvPr>
            <p:ph type="title"/>
          </p:nvPr>
        </p:nvSpPr>
        <p:spPr>
          <a:xfrm>
            <a:off x="626546" y="156975"/>
            <a:ext cx="5311200" cy="1114500"/>
          </a:xfrm>
          <a:prstGeom prst="rect">
            <a:avLst/>
          </a:prstGeom>
        </p:spPr>
        <p:txBody>
          <a:bodyPr anchorCtr="0" anchor="b" bIns="91425" lIns="91425" spcFirstLastPara="1" rIns="91425" wrap="square" tIns="91425">
            <a:noAutofit/>
          </a:bodyPr>
          <a:lstStyle>
            <a:lvl1pPr lvl="0" rtl="0">
              <a:lnSpc>
                <a:spcPct val="115000"/>
              </a:lnSpc>
              <a:spcBef>
                <a:spcPts val="0"/>
              </a:spcBef>
              <a:spcAft>
                <a:spcPts val="0"/>
              </a:spcAft>
              <a:buClr>
                <a:srgbClr val="000000"/>
              </a:buClr>
              <a:buSzPts val="2400"/>
              <a:buFont typeface="Montserrat"/>
              <a:buNone/>
              <a:defRPr>
                <a:solidFill>
                  <a:srgbClr val="000000"/>
                </a:solidFill>
                <a:latin typeface="Montserrat"/>
                <a:ea typeface="Montserrat"/>
                <a:cs typeface="Montserrat"/>
                <a:sym typeface="Montserrat"/>
              </a:defRPr>
            </a:lvl1pPr>
            <a:lvl2pPr lvl="1" rtl="0">
              <a:spcBef>
                <a:spcPts val="0"/>
              </a:spcBef>
              <a:spcAft>
                <a:spcPts val="0"/>
              </a:spcAft>
              <a:buClr>
                <a:schemeClr val="lt1"/>
              </a:buClr>
              <a:buSzPts val="4000"/>
              <a:buNone/>
              <a:defRPr sz="4000">
                <a:solidFill>
                  <a:schemeClr val="lt1"/>
                </a:solidFill>
              </a:defRPr>
            </a:lvl2pPr>
            <a:lvl3pPr lvl="2" rtl="0">
              <a:spcBef>
                <a:spcPts val="0"/>
              </a:spcBef>
              <a:spcAft>
                <a:spcPts val="0"/>
              </a:spcAft>
              <a:buClr>
                <a:schemeClr val="lt1"/>
              </a:buClr>
              <a:buSzPts val="4000"/>
              <a:buNone/>
              <a:defRPr sz="4000">
                <a:solidFill>
                  <a:schemeClr val="lt1"/>
                </a:solidFill>
              </a:defRPr>
            </a:lvl3pPr>
            <a:lvl4pPr lvl="3" rtl="0">
              <a:spcBef>
                <a:spcPts val="0"/>
              </a:spcBef>
              <a:spcAft>
                <a:spcPts val="0"/>
              </a:spcAft>
              <a:buClr>
                <a:schemeClr val="lt1"/>
              </a:buClr>
              <a:buSzPts val="4000"/>
              <a:buNone/>
              <a:defRPr sz="4000">
                <a:solidFill>
                  <a:schemeClr val="lt1"/>
                </a:solidFill>
              </a:defRPr>
            </a:lvl4pPr>
            <a:lvl5pPr lvl="4" rtl="0">
              <a:spcBef>
                <a:spcPts val="0"/>
              </a:spcBef>
              <a:spcAft>
                <a:spcPts val="0"/>
              </a:spcAft>
              <a:buClr>
                <a:schemeClr val="lt1"/>
              </a:buClr>
              <a:buSzPts val="4000"/>
              <a:buNone/>
              <a:defRPr sz="4000">
                <a:solidFill>
                  <a:schemeClr val="lt1"/>
                </a:solidFill>
              </a:defRPr>
            </a:lvl5pPr>
            <a:lvl6pPr lvl="5" rtl="0">
              <a:spcBef>
                <a:spcPts val="0"/>
              </a:spcBef>
              <a:spcAft>
                <a:spcPts val="0"/>
              </a:spcAft>
              <a:buClr>
                <a:schemeClr val="lt1"/>
              </a:buClr>
              <a:buSzPts val="4000"/>
              <a:buNone/>
              <a:defRPr sz="4000">
                <a:solidFill>
                  <a:schemeClr val="lt1"/>
                </a:solidFill>
              </a:defRPr>
            </a:lvl6pPr>
            <a:lvl7pPr lvl="6" rtl="0">
              <a:spcBef>
                <a:spcPts val="0"/>
              </a:spcBef>
              <a:spcAft>
                <a:spcPts val="0"/>
              </a:spcAft>
              <a:buClr>
                <a:schemeClr val="lt1"/>
              </a:buClr>
              <a:buSzPts val="4000"/>
              <a:buNone/>
              <a:defRPr sz="4000">
                <a:solidFill>
                  <a:schemeClr val="lt1"/>
                </a:solidFill>
              </a:defRPr>
            </a:lvl7pPr>
            <a:lvl8pPr lvl="7" rtl="0">
              <a:spcBef>
                <a:spcPts val="0"/>
              </a:spcBef>
              <a:spcAft>
                <a:spcPts val="0"/>
              </a:spcAft>
              <a:buClr>
                <a:schemeClr val="lt1"/>
              </a:buClr>
              <a:buSzPts val="4000"/>
              <a:buNone/>
              <a:defRPr sz="4000">
                <a:solidFill>
                  <a:schemeClr val="lt1"/>
                </a:solidFill>
              </a:defRPr>
            </a:lvl8pPr>
            <a:lvl9pPr lvl="8" rtl="0">
              <a:spcBef>
                <a:spcPts val="0"/>
              </a:spcBef>
              <a:spcAft>
                <a:spcPts val="0"/>
              </a:spcAft>
              <a:buClr>
                <a:schemeClr val="lt1"/>
              </a:buClr>
              <a:buSzPts val="4000"/>
              <a:buNone/>
              <a:defRPr sz="4000">
                <a:solidFill>
                  <a:schemeClr val="lt1"/>
                </a:solidFill>
              </a:defRPr>
            </a:lvl9pPr>
          </a:lstStyle>
          <a:p/>
        </p:txBody>
      </p:sp>
      <p:sp>
        <p:nvSpPr>
          <p:cNvPr id="29" name="Google Shape;29;p4"/>
          <p:cNvSpPr txBox="1"/>
          <p:nvPr>
            <p:ph idx="1" type="subTitle"/>
          </p:nvPr>
        </p:nvSpPr>
        <p:spPr>
          <a:xfrm>
            <a:off x="954225" y="1709475"/>
            <a:ext cx="3367200" cy="2477700"/>
          </a:xfrm>
          <a:prstGeom prst="rect">
            <a:avLst/>
          </a:prstGeom>
        </p:spPr>
        <p:txBody>
          <a:bodyPr anchorCtr="0" anchor="t" bIns="91425" lIns="91425" spcFirstLastPara="1" rIns="91425" wrap="square" tIns="91425">
            <a:noAutofit/>
          </a:bodyPr>
          <a:lstStyle>
            <a:lvl1pPr lvl="0" rtl="0">
              <a:spcBef>
                <a:spcPts val="0"/>
              </a:spcBef>
              <a:spcAft>
                <a:spcPts val="0"/>
              </a:spcAft>
              <a:buNone/>
              <a:defRPr sz="1200">
                <a:latin typeface="Source Sans Pro"/>
                <a:ea typeface="Source Sans Pro"/>
                <a:cs typeface="Source Sans Pro"/>
                <a:sym typeface="Source Sans Pro"/>
              </a:defRPr>
            </a:lvl1pPr>
            <a:lvl2pPr lvl="1" rtl="0">
              <a:spcBef>
                <a:spcPts val="0"/>
              </a:spcBef>
              <a:spcAft>
                <a:spcPts val="0"/>
              </a:spcAft>
              <a:buNone/>
              <a:defRPr sz="1200"/>
            </a:lvl2pPr>
            <a:lvl3pPr lvl="2" rtl="0">
              <a:spcBef>
                <a:spcPts val="0"/>
              </a:spcBef>
              <a:spcAft>
                <a:spcPts val="0"/>
              </a:spcAft>
              <a:buNone/>
              <a:defRPr sz="1200"/>
            </a:lvl3pPr>
            <a:lvl4pPr lvl="3" rtl="0">
              <a:spcBef>
                <a:spcPts val="0"/>
              </a:spcBef>
              <a:spcAft>
                <a:spcPts val="0"/>
              </a:spcAft>
              <a:buNone/>
              <a:defRPr sz="1200"/>
            </a:lvl4pPr>
            <a:lvl5pPr lvl="4" rtl="0">
              <a:spcBef>
                <a:spcPts val="0"/>
              </a:spcBef>
              <a:spcAft>
                <a:spcPts val="0"/>
              </a:spcAft>
              <a:buNone/>
              <a:defRPr sz="1200"/>
            </a:lvl5pPr>
            <a:lvl6pPr lvl="5" rtl="0">
              <a:spcBef>
                <a:spcPts val="0"/>
              </a:spcBef>
              <a:spcAft>
                <a:spcPts val="0"/>
              </a:spcAft>
              <a:buNone/>
              <a:defRPr sz="1200"/>
            </a:lvl6pPr>
            <a:lvl7pPr lvl="6" rtl="0">
              <a:spcBef>
                <a:spcPts val="0"/>
              </a:spcBef>
              <a:spcAft>
                <a:spcPts val="0"/>
              </a:spcAft>
              <a:buNone/>
              <a:defRPr sz="1200"/>
            </a:lvl7pPr>
            <a:lvl8pPr lvl="7" rtl="0">
              <a:spcBef>
                <a:spcPts val="0"/>
              </a:spcBef>
              <a:spcAft>
                <a:spcPts val="0"/>
              </a:spcAft>
              <a:buNone/>
              <a:defRPr sz="1200"/>
            </a:lvl8pPr>
            <a:lvl9pPr lvl="8" rtl="0">
              <a:spcBef>
                <a:spcPts val="0"/>
              </a:spcBef>
              <a:spcAft>
                <a:spcPts val="0"/>
              </a:spcAft>
              <a:buNone/>
              <a:defRPr sz="1200"/>
            </a:lvl9pPr>
          </a:lstStyle>
          <a:p/>
        </p:txBody>
      </p:sp>
      <p:cxnSp>
        <p:nvCxnSpPr>
          <p:cNvPr id="30" name="Google Shape;30;p4"/>
          <p:cNvCxnSpPr/>
          <p:nvPr/>
        </p:nvCxnSpPr>
        <p:spPr>
          <a:xfrm>
            <a:off x="772000" y="1271475"/>
            <a:ext cx="676200" cy="0"/>
          </a:xfrm>
          <a:prstGeom prst="straightConnector1">
            <a:avLst/>
          </a:prstGeom>
          <a:noFill/>
          <a:ln cap="flat" cmpd="sng" w="76200">
            <a:solidFill>
              <a:srgbClr val="FDB913"/>
            </a:solidFill>
            <a:prstDash val="solid"/>
            <a:round/>
            <a:headEnd len="med" w="med" type="none"/>
            <a:tailEnd len="med" w="med" type="none"/>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Content 1 1">
  <p:cSld name="SECTION_HEADER_2_1">
    <p:bg>
      <p:bgPr>
        <a:solidFill>
          <a:schemeClr val="lt1"/>
        </a:solidFill>
      </p:bgPr>
    </p:bg>
    <p:spTree>
      <p:nvGrpSpPr>
        <p:cNvPr id="31" name="Shape 31"/>
        <p:cNvGrpSpPr/>
        <p:nvPr/>
      </p:nvGrpSpPr>
      <p:grpSpPr>
        <a:xfrm>
          <a:off x="0" y="0"/>
          <a:ext cx="0" cy="0"/>
          <a:chOff x="0" y="0"/>
          <a:chExt cx="0" cy="0"/>
        </a:xfrm>
      </p:grpSpPr>
      <p:sp>
        <p:nvSpPr>
          <p:cNvPr id="32" name="Google Shape;32;p5"/>
          <p:cNvSpPr txBox="1"/>
          <p:nvPr>
            <p:ph type="title"/>
          </p:nvPr>
        </p:nvSpPr>
        <p:spPr>
          <a:xfrm>
            <a:off x="956273" y="3469550"/>
            <a:ext cx="3483000" cy="1114500"/>
          </a:xfrm>
          <a:prstGeom prst="rect">
            <a:avLst/>
          </a:prstGeom>
        </p:spPr>
        <p:txBody>
          <a:bodyPr anchorCtr="0" anchor="b" bIns="91425" lIns="91425" spcFirstLastPara="1" rIns="91425" wrap="square" tIns="91425">
            <a:noAutofit/>
          </a:bodyPr>
          <a:lstStyle>
            <a:lvl1pPr lvl="0" rtl="0">
              <a:lnSpc>
                <a:spcPct val="115000"/>
              </a:lnSpc>
              <a:spcBef>
                <a:spcPts val="0"/>
              </a:spcBef>
              <a:spcAft>
                <a:spcPts val="0"/>
              </a:spcAft>
              <a:buClr>
                <a:srgbClr val="000000"/>
              </a:buClr>
              <a:buSzPts val="2400"/>
              <a:buFont typeface="Montserrat"/>
              <a:buNone/>
              <a:defRPr>
                <a:solidFill>
                  <a:srgbClr val="000000"/>
                </a:solidFill>
                <a:latin typeface="Montserrat"/>
                <a:ea typeface="Montserrat"/>
                <a:cs typeface="Montserrat"/>
                <a:sym typeface="Montserrat"/>
              </a:defRPr>
            </a:lvl1pPr>
            <a:lvl2pPr lvl="1" rtl="0">
              <a:spcBef>
                <a:spcPts val="0"/>
              </a:spcBef>
              <a:spcAft>
                <a:spcPts val="0"/>
              </a:spcAft>
              <a:buClr>
                <a:schemeClr val="lt1"/>
              </a:buClr>
              <a:buSzPts val="4000"/>
              <a:buNone/>
              <a:defRPr sz="4000">
                <a:solidFill>
                  <a:schemeClr val="lt1"/>
                </a:solidFill>
              </a:defRPr>
            </a:lvl2pPr>
            <a:lvl3pPr lvl="2" rtl="0">
              <a:spcBef>
                <a:spcPts val="0"/>
              </a:spcBef>
              <a:spcAft>
                <a:spcPts val="0"/>
              </a:spcAft>
              <a:buClr>
                <a:schemeClr val="lt1"/>
              </a:buClr>
              <a:buSzPts val="4000"/>
              <a:buNone/>
              <a:defRPr sz="4000">
                <a:solidFill>
                  <a:schemeClr val="lt1"/>
                </a:solidFill>
              </a:defRPr>
            </a:lvl3pPr>
            <a:lvl4pPr lvl="3" rtl="0">
              <a:spcBef>
                <a:spcPts val="0"/>
              </a:spcBef>
              <a:spcAft>
                <a:spcPts val="0"/>
              </a:spcAft>
              <a:buClr>
                <a:schemeClr val="lt1"/>
              </a:buClr>
              <a:buSzPts val="4000"/>
              <a:buNone/>
              <a:defRPr sz="4000">
                <a:solidFill>
                  <a:schemeClr val="lt1"/>
                </a:solidFill>
              </a:defRPr>
            </a:lvl4pPr>
            <a:lvl5pPr lvl="4" rtl="0">
              <a:spcBef>
                <a:spcPts val="0"/>
              </a:spcBef>
              <a:spcAft>
                <a:spcPts val="0"/>
              </a:spcAft>
              <a:buClr>
                <a:schemeClr val="lt1"/>
              </a:buClr>
              <a:buSzPts val="4000"/>
              <a:buNone/>
              <a:defRPr sz="4000">
                <a:solidFill>
                  <a:schemeClr val="lt1"/>
                </a:solidFill>
              </a:defRPr>
            </a:lvl5pPr>
            <a:lvl6pPr lvl="5" rtl="0">
              <a:spcBef>
                <a:spcPts val="0"/>
              </a:spcBef>
              <a:spcAft>
                <a:spcPts val="0"/>
              </a:spcAft>
              <a:buClr>
                <a:schemeClr val="lt1"/>
              </a:buClr>
              <a:buSzPts val="4000"/>
              <a:buNone/>
              <a:defRPr sz="4000">
                <a:solidFill>
                  <a:schemeClr val="lt1"/>
                </a:solidFill>
              </a:defRPr>
            </a:lvl6pPr>
            <a:lvl7pPr lvl="6" rtl="0">
              <a:spcBef>
                <a:spcPts val="0"/>
              </a:spcBef>
              <a:spcAft>
                <a:spcPts val="0"/>
              </a:spcAft>
              <a:buClr>
                <a:schemeClr val="lt1"/>
              </a:buClr>
              <a:buSzPts val="4000"/>
              <a:buNone/>
              <a:defRPr sz="4000">
                <a:solidFill>
                  <a:schemeClr val="lt1"/>
                </a:solidFill>
              </a:defRPr>
            </a:lvl7pPr>
            <a:lvl8pPr lvl="7" rtl="0">
              <a:spcBef>
                <a:spcPts val="0"/>
              </a:spcBef>
              <a:spcAft>
                <a:spcPts val="0"/>
              </a:spcAft>
              <a:buClr>
                <a:schemeClr val="lt1"/>
              </a:buClr>
              <a:buSzPts val="4000"/>
              <a:buNone/>
              <a:defRPr sz="4000">
                <a:solidFill>
                  <a:schemeClr val="lt1"/>
                </a:solidFill>
              </a:defRPr>
            </a:lvl8pPr>
            <a:lvl9pPr lvl="8" rtl="0">
              <a:spcBef>
                <a:spcPts val="0"/>
              </a:spcBef>
              <a:spcAft>
                <a:spcPts val="0"/>
              </a:spcAft>
              <a:buClr>
                <a:schemeClr val="lt1"/>
              </a:buClr>
              <a:buSzPts val="4000"/>
              <a:buNone/>
              <a:defRPr sz="4000">
                <a:solidFill>
                  <a:schemeClr val="lt1"/>
                </a:solidFill>
              </a:defRPr>
            </a:lvl9pPr>
          </a:lstStyle>
          <a:p/>
        </p:txBody>
      </p:sp>
      <p:cxnSp>
        <p:nvCxnSpPr>
          <p:cNvPr id="33" name="Google Shape;33;p5"/>
          <p:cNvCxnSpPr/>
          <p:nvPr/>
        </p:nvCxnSpPr>
        <p:spPr>
          <a:xfrm>
            <a:off x="1068750" y="4619750"/>
            <a:ext cx="676200" cy="0"/>
          </a:xfrm>
          <a:prstGeom prst="straightConnector1">
            <a:avLst/>
          </a:prstGeom>
          <a:noFill/>
          <a:ln cap="flat" cmpd="sng" w="76200">
            <a:solidFill>
              <a:srgbClr val="FDB913"/>
            </a:solidFill>
            <a:prstDash val="solid"/>
            <a:round/>
            <a:headEnd len="med" w="med" type="none"/>
            <a:tailEnd len="med" w="med" type="none"/>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title">
  <p:cSld name="SECTION_HEADER_1">
    <p:bg>
      <p:bgPr>
        <a:solidFill>
          <a:schemeClr val="lt1"/>
        </a:solidFill>
      </p:bgPr>
    </p:bg>
    <p:spTree>
      <p:nvGrpSpPr>
        <p:cNvPr id="34" name="Shape 34"/>
        <p:cNvGrpSpPr/>
        <p:nvPr/>
      </p:nvGrpSpPr>
      <p:grpSpPr>
        <a:xfrm>
          <a:off x="0" y="0"/>
          <a:ext cx="0" cy="0"/>
          <a:chOff x="0" y="0"/>
          <a:chExt cx="0" cy="0"/>
        </a:xfrm>
      </p:grpSpPr>
      <p:sp>
        <p:nvSpPr>
          <p:cNvPr id="35" name="Google Shape;35;p6"/>
          <p:cNvSpPr txBox="1"/>
          <p:nvPr>
            <p:ph type="title"/>
          </p:nvPr>
        </p:nvSpPr>
        <p:spPr>
          <a:xfrm>
            <a:off x="570047" y="993900"/>
            <a:ext cx="3055500" cy="1114500"/>
          </a:xfrm>
          <a:prstGeom prst="rect">
            <a:avLst/>
          </a:prstGeom>
        </p:spPr>
        <p:txBody>
          <a:bodyPr anchorCtr="0" anchor="b" bIns="91425" lIns="91425" spcFirstLastPara="1" rIns="91425" wrap="square" tIns="91425">
            <a:noAutofit/>
          </a:bodyPr>
          <a:lstStyle>
            <a:lvl1pPr lvl="0" rtl="0">
              <a:lnSpc>
                <a:spcPct val="115000"/>
              </a:lnSpc>
              <a:spcBef>
                <a:spcPts val="0"/>
              </a:spcBef>
              <a:spcAft>
                <a:spcPts val="0"/>
              </a:spcAft>
              <a:buClr>
                <a:srgbClr val="000000"/>
              </a:buClr>
              <a:buSzPts val="2400"/>
              <a:buFont typeface="Montserrat"/>
              <a:buNone/>
              <a:defRPr>
                <a:solidFill>
                  <a:srgbClr val="000000"/>
                </a:solidFill>
                <a:latin typeface="Montserrat"/>
                <a:ea typeface="Montserrat"/>
                <a:cs typeface="Montserrat"/>
                <a:sym typeface="Montserrat"/>
              </a:defRPr>
            </a:lvl1pPr>
            <a:lvl2pPr lvl="1" rtl="0">
              <a:spcBef>
                <a:spcPts val="0"/>
              </a:spcBef>
              <a:spcAft>
                <a:spcPts val="0"/>
              </a:spcAft>
              <a:buClr>
                <a:schemeClr val="lt1"/>
              </a:buClr>
              <a:buSzPts val="4000"/>
              <a:buNone/>
              <a:defRPr sz="4000">
                <a:solidFill>
                  <a:schemeClr val="lt1"/>
                </a:solidFill>
              </a:defRPr>
            </a:lvl2pPr>
            <a:lvl3pPr lvl="2" rtl="0">
              <a:spcBef>
                <a:spcPts val="0"/>
              </a:spcBef>
              <a:spcAft>
                <a:spcPts val="0"/>
              </a:spcAft>
              <a:buClr>
                <a:schemeClr val="lt1"/>
              </a:buClr>
              <a:buSzPts val="4000"/>
              <a:buNone/>
              <a:defRPr sz="4000">
                <a:solidFill>
                  <a:schemeClr val="lt1"/>
                </a:solidFill>
              </a:defRPr>
            </a:lvl3pPr>
            <a:lvl4pPr lvl="3" rtl="0">
              <a:spcBef>
                <a:spcPts val="0"/>
              </a:spcBef>
              <a:spcAft>
                <a:spcPts val="0"/>
              </a:spcAft>
              <a:buClr>
                <a:schemeClr val="lt1"/>
              </a:buClr>
              <a:buSzPts val="4000"/>
              <a:buNone/>
              <a:defRPr sz="4000">
                <a:solidFill>
                  <a:schemeClr val="lt1"/>
                </a:solidFill>
              </a:defRPr>
            </a:lvl4pPr>
            <a:lvl5pPr lvl="4" rtl="0">
              <a:spcBef>
                <a:spcPts val="0"/>
              </a:spcBef>
              <a:spcAft>
                <a:spcPts val="0"/>
              </a:spcAft>
              <a:buClr>
                <a:schemeClr val="lt1"/>
              </a:buClr>
              <a:buSzPts val="4000"/>
              <a:buNone/>
              <a:defRPr sz="4000">
                <a:solidFill>
                  <a:schemeClr val="lt1"/>
                </a:solidFill>
              </a:defRPr>
            </a:lvl5pPr>
            <a:lvl6pPr lvl="5" rtl="0">
              <a:spcBef>
                <a:spcPts val="0"/>
              </a:spcBef>
              <a:spcAft>
                <a:spcPts val="0"/>
              </a:spcAft>
              <a:buClr>
                <a:schemeClr val="lt1"/>
              </a:buClr>
              <a:buSzPts val="4000"/>
              <a:buNone/>
              <a:defRPr sz="4000">
                <a:solidFill>
                  <a:schemeClr val="lt1"/>
                </a:solidFill>
              </a:defRPr>
            </a:lvl6pPr>
            <a:lvl7pPr lvl="6" rtl="0">
              <a:spcBef>
                <a:spcPts val="0"/>
              </a:spcBef>
              <a:spcAft>
                <a:spcPts val="0"/>
              </a:spcAft>
              <a:buClr>
                <a:schemeClr val="lt1"/>
              </a:buClr>
              <a:buSzPts val="4000"/>
              <a:buNone/>
              <a:defRPr sz="4000">
                <a:solidFill>
                  <a:schemeClr val="lt1"/>
                </a:solidFill>
              </a:defRPr>
            </a:lvl7pPr>
            <a:lvl8pPr lvl="7" rtl="0">
              <a:spcBef>
                <a:spcPts val="0"/>
              </a:spcBef>
              <a:spcAft>
                <a:spcPts val="0"/>
              </a:spcAft>
              <a:buClr>
                <a:schemeClr val="lt1"/>
              </a:buClr>
              <a:buSzPts val="4000"/>
              <a:buNone/>
              <a:defRPr sz="4000">
                <a:solidFill>
                  <a:schemeClr val="lt1"/>
                </a:solidFill>
              </a:defRPr>
            </a:lvl8pPr>
            <a:lvl9pPr lvl="8" rtl="0">
              <a:spcBef>
                <a:spcPts val="0"/>
              </a:spcBef>
              <a:spcAft>
                <a:spcPts val="0"/>
              </a:spcAft>
              <a:buClr>
                <a:schemeClr val="lt1"/>
              </a:buClr>
              <a:buSzPts val="4000"/>
              <a:buNone/>
              <a:defRPr sz="4000">
                <a:solidFill>
                  <a:schemeClr val="lt1"/>
                </a:solidFill>
              </a:defRPr>
            </a:lvl9pPr>
          </a:lstStyle>
          <a:p/>
        </p:txBody>
      </p:sp>
      <p:sp>
        <p:nvSpPr>
          <p:cNvPr id="36" name="Google Shape;36;p6"/>
          <p:cNvSpPr txBox="1"/>
          <p:nvPr>
            <p:ph idx="1" type="subTitle"/>
          </p:nvPr>
        </p:nvSpPr>
        <p:spPr>
          <a:xfrm>
            <a:off x="614775" y="2564775"/>
            <a:ext cx="2920800" cy="578100"/>
          </a:xfrm>
          <a:prstGeom prst="rect">
            <a:avLst/>
          </a:prstGeom>
        </p:spPr>
        <p:txBody>
          <a:bodyPr anchorCtr="0" anchor="t" bIns="91425" lIns="91425" spcFirstLastPara="1" rIns="91425" wrap="square" tIns="91425">
            <a:noAutofit/>
          </a:bodyPr>
          <a:lstStyle>
            <a:lvl1pPr lvl="0" rtl="0">
              <a:spcBef>
                <a:spcPts val="0"/>
              </a:spcBef>
              <a:spcAft>
                <a:spcPts val="0"/>
              </a:spcAft>
              <a:buNone/>
              <a:defRPr sz="1400">
                <a:latin typeface="Source Sans Pro"/>
                <a:ea typeface="Source Sans Pro"/>
                <a:cs typeface="Source Sans Pro"/>
                <a:sym typeface="Source Sans Pro"/>
              </a:defRPr>
            </a:lvl1pPr>
            <a:lvl2pPr lvl="1" rtl="0">
              <a:spcBef>
                <a:spcPts val="0"/>
              </a:spcBef>
              <a:spcAft>
                <a:spcPts val="0"/>
              </a:spcAft>
              <a:buNone/>
              <a:defRPr>
                <a:latin typeface="Source Sans Pro"/>
                <a:ea typeface="Source Sans Pro"/>
                <a:cs typeface="Source Sans Pro"/>
                <a:sym typeface="Source Sans Pro"/>
              </a:defRPr>
            </a:lvl2pPr>
            <a:lvl3pPr lvl="2" rtl="0">
              <a:spcBef>
                <a:spcPts val="0"/>
              </a:spcBef>
              <a:spcAft>
                <a:spcPts val="0"/>
              </a:spcAft>
              <a:buNone/>
              <a:defRPr>
                <a:latin typeface="Source Sans Pro"/>
                <a:ea typeface="Source Sans Pro"/>
                <a:cs typeface="Source Sans Pro"/>
                <a:sym typeface="Source Sans Pro"/>
              </a:defRPr>
            </a:lvl3pPr>
            <a:lvl4pPr lvl="3" rtl="0">
              <a:spcBef>
                <a:spcPts val="0"/>
              </a:spcBef>
              <a:spcAft>
                <a:spcPts val="0"/>
              </a:spcAft>
              <a:buNone/>
              <a:defRPr>
                <a:latin typeface="Source Sans Pro"/>
                <a:ea typeface="Source Sans Pro"/>
                <a:cs typeface="Source Sans Pro"/>
                <a:sym typeface="Source Sans Pro"/>
              </a:defRPr>
            </a:lvl4pPr>
            <a:lvl5pPr lvl="4" rtl="0">
              <a:spcBef>
                <a:spcPts val="0"/>
              </a:spcBef>
              <a:spcAft>
                <a:spcPts val="0"/>
              </a:spcAft>
              <a:buNone/>
              <a:defRPr>
                <a:latin typeface="Source Sans Pro"/>
                <a:ea typeface="Source Sans Pro"/>
                <a:cs typeface="Source Sans Pro"/>
                <a:sym typeface="Source Sans Pro"/>
              </a:defRPr>
            </a:lvl5pPr>
            <a:lvl6pPr lvl="5" rtl="0">
              <a:spcBef>
                <a:spcPts val="0"/>
              </a:spcBef>
              <a:spcAft>
                <a:spcPts val="0"/>
              </a:spcAft>
              <a:buNone/>
              <a:defRPr>
                <a:latin typeface="Source Sans Pro"/>
                <a:ea typeface="Source Sans Pro"/>
                <a:cs typeface="Source Sans Pro"/>
                <a:sym typeface="Source Sans Pro"/>
              </a:defRPr>
            </a:lvl6pPr>
            <a:lvl7pPr lvl="6" rtl="0">
              <a:spcBef>
                <a:spcPts val="0"/>
              </a:spcBef>
              <a:spcAft>
                <a:spcPts val="0"/>
              </a:spcAft>
              <a:buNone/>
              <a:defRPr>
                <a:latin typeface="Source Sans Pro"/>
                <a:ea typeface="Source Sans Pro"/>
                <a:cs typeface="Source Sans Pro"/>
                <a:sym typeface="Source Sans Pro"/>
              </a:defRPr>
            </a:lvl7pPr>
            <a:lvl8pPr lvl="7" rtl="0">
              <a:spcBef>
                <a:spcPts val="0"/>
              </a:spcBef>
              <a:spcAft>
                <a:spcPts val="0"/>
              </a:spcAft>
              <a:buNone/>
              <a:defRPr>
                <a:latin typeface="Source Sans Pro"/>
                <a:ea typeface="Source Sans Pro"/>
                <a:cs typeface="Source Sans Pro"/>
                <a:sym typeface="Source Sans Pro"/>
              </a:defRPr>
            </a:lvl8pPr>
            <a:lvl9pPr lvl="8" rtl="0">
              <a:spcBef>
                <a:spcPts val="0"/>
              </a:spcBef>
              <a:spcAft>
                <a:spcPts val="0"/>
              </a:spcAft>
              <a:buNone/>
              <a:defRPr>
                <a:latin typeface="Source Sans Pro"/>
                <a:ea typeface="Source Sans Pro"/>
                <a:cs typeface="Source Sans Pro"/>
                <a:sym typeface="Source Sans Pro"/>
              </a:defRPr>
            </a:lvl9pPr>
          </a:lstStyle>
          <a:p/>
        </p:txBody>
      </p:sp>
      <p:cxnSp>
        <p:nvCxnSpPr>
          <p:cNvPr id="37" name="Google Shape;37;p6"/>
          <p:cNvCxnSpPr/>
          <p:nvPr/>
        </p:nvCxnSpPr>
        <p:spPr>
          <a:xfrm>
            <a:off x="678525" y="2060575"/>
            <a:ext cx="676200" cy="0"/>
          </a:xfrm>
          <a:prstGeom prst="straightConnector1">
            <a:avLst/>
          </a:prstGeom>
          <a:noFill/>
          <a:ln cap="flat" cmpd="sng" w="76200">
            <a:solidFill>
              <a:schemeClr val="accent1"/>
            </a:solidFill>
            <a:prstDash val="solid"/>
            <a:round/>
            <a:headEnd len="med" w="med" type="none"/>
            <a:tailEnd len="med" w="med" type="none"/>
          </a:ln>
        </p:spPr>
      </p:cxn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slide">
  <p:cSld name="CUSTOM">
    <p:bg>
      <p:bgPr>
        <a:solidFill>
          <a:schemeClr val="lt1"/>
        </a:solidFill>
      </p:bgPr>
    </p:bg>
    <p:spTree>
      <p:nvGrpSpPr>
        <p:cNvPr id="38" name="Shape 38"/>
        <p:cNvGrpSpPr/>
        <p:nvPr/>
      </p:nvGrpSpPr>
      <p:grpSpPr>
        <a:xfrm>
          <a:off x="0" y="0"/>
          <a:ext cx="0" cy="0"/>
          <a:chOff x="0" y="0"/>
          <a:chExt cx="0" cy="0"/>
        </a:xfrm>
      </p:grpSpPr>
      <p:sp>
        <p:nvSpPr>
          <p:cNvPr id="39" name="Google Shape;39;p7"/>
          <p:cNvSpPr/>
          <p:nvPr/>
        </p:nvSpPr>
        <p:spPr>
          <a:xfrm>
            <a:off x="1395500" y="892500"/>
            <a:ext cx="6189000" cy="2731800"/>
          </a:xfrm>
          <a:prstGeom prst="rect">
            <a:avLst/>
          </a:prstGeom>
          <a:solidFill>
            <a:srgbClr val="1509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 name="Google Shape;40;p7"/>
          <p:cNvSpPr txBox="1"/>
          <p:nvPr>
            <p:ph idx="1" type="subTitle"/>
          </p:nvPr>
        </p:nvSpPr>
        <p:spPr>
          <a:xfrm>
            <a:off x="1894475" y="1126950"/>
            <a:ext cx="5397600" cy="2100900"/>
          </a:xfrm>
          <a:prstGeom prst="rect">
            <a:avLst/>
          </a:prstGeom>
        </p:spPr>
        <p:txBody>
          <a:bodyPr anchorCtr="0" anchor="t" bIns="91425" lIns="91425" spcFirstLastPara="1" rIns="91425" wrap="square" tIns="91425">
            <a:noAutofit/>
          </a:bodyPr>
          <a:lstStyle>
            <a:lvl1pPr lvl="0" rtl="0">
              <a:spcBef>
                <a:spcPts val="0"/>
              </a:spcBef>
              <a:spcAft>
                <a:spcPts val="0"/>
              </a:spcAft>
              <a:buNone/>
              <a:defRPr b="1" sz="3000">
                <a:solidFill>
                  <a:srgbClr val="FFFFFF"/>
                </a:solidFill>
                <a:latin typeface="Montserrat"/>
                <a:ea typeface="Montserrat"/>
                <a:cs typeface="Montserrat"/>
                <a:sym typeface="Montserrat"/>
              </a:defRPr>
            </a:lvl1pPr>
            <a:lvl2pPr lvl="1" rtl="0">
              <a:spcBef>
                <a:spcPts val="0"/>
              </a:spcBef>
              <a:spcAft>
                <a:spcPts val="0"/>
              </a:spcAft>
              <a:buNone/>
              <a:defRPr b="1">
                <a:solidFill>
                  <a:schemeClr val="dk1"/>
                </a:solidFill>
                <a:latin typeface="Arvo"/>
                <a:ea typeface="Arvo"/>
                <a:cs typeface="Arvo"/>
                <a:sym typeface="Arvo"/>
              </a:defRPr>
            </a:lvl2pPr>
            <a:lvl3pPr lvl="2" rtl="0">
              <a:spcBef>
                <a:spcPts val="0"/>
              </a:spcBef>
              <a:spcAft>
                <a:spcPts val="0"/>
              </a:spcAft>
              <a:buNone/>
              <a:defRPr b="1">
                <a:solidFill>
                  <a:schemeClr val="dk1"/>
                </a:solidFill>
                <a:latin typeface="Arvo"/>
                <a:ea typeface="Arvo"/>
                <a:cs typeface="Arvo"/>
                <a:sym typeface="Arvo"/>
              </a:defRPr>
            </a:lvl3pPr>
            <a:lvl4pPr lvl="3" rtl="0">
              <a:spcBef>
                <a:spcPts val="0"/>
              </a:spcBef>
              <a:spcAft>
                <a:spcPts val="0"/>
              </a:spcAft>
              <a:buNone/>
              <a:defRPr b="1">
                <a:solidFill>
                  <a:schemeClr val="dk1"/>
                </a:solidFill>
                <a:latin typeface="Arvo"/>
                <a:ea typeface="Arvo"/>
                <a:cs typeface="Arvo"/>
                <a:sym typeface="Arvo"/>
              </a:defRPr>
            </a:lvl4pPr>
            <a:lvl5pPr lvl="4" rtl="0">
              <a:spcBef>
                <a:spcPts val="0"/>
              </a:spcBef>
              <a:spcAft>
                <a:spcPts val="0"/>
              </a:spcAft>
              <a:buNone/>
              <a:defRPr b="1">
                <a:solidFill>
                  <a:schemeClr val="dk1"/>
                </a:solidFill>
                <a:latin typeface="Arvo"/>
                <a:ea typeface="Arvo"/>
                <a:cs typeface="Arvo"/>
                <a:sym typeface="Arvo"/>
              </a:defRPr>
            </a:lvl5pPr>
            <a:lvl6pPr lvl="5" rtl="0">
              <a:spcBef>
                <a:spcPts val="0"/>
              </a:spcBef>
              <a:spcAft>
                <a:spcPts val="0"/>
              </a:spcAft>
              <a:buNone/>
              <a:defRPr b="1">
                <a:solidFill>
                  <a:schemeClr val="dk1"/>
                </a:solidFill>
                <a:latin typeface="Arvo"/>
                <a:ea typeface="Arvo"/>
                <a:cs typeface="Arvo"/>
                <a:sym typeface="Arvo"/>
              </a:defRPr>
            </a:lvl6pPr>
            <a:lvl7pPr lvl="6" rtl="0">
              <a:spcBef>
                <a:spcPts val="0"/>
              </a:spcBef>
              <a:spcAft>
                <a:spcPts val="0"/>
              </a:spcAft>
              <a:buNone/>
              <a:defRPr b="1">
                <a:solidFill>
                  <a:schemeClr val="dk1"/>
                </a:solidFill>
                <a:latin typeface="Arvo"/>
                <a:ea typeface="Arvo"/>
                <a:cs typeface="Arvo"/>
                <a:sym typeface="Arvo"/>
              </a:defRPr>
            </a:lvl7pPr>
            <a:lvl8pPr lvl="7" rtl="0">
              <a:spcBef>
                <a:spcPts val="0"/>
              </a:spcBef>
              <a:spcAft>
                <a:spcPts val="0"/>
              </a:spcAft>
              <a:buNone/>
              <a:defRPr b="1">
                <a:solidFill>
                  <a:schemeClr val="dk1"/>
                </a:solidFill>
                <a:latin typeface="Arvo"/>
                <a:ea typeface="Arvo"/>
                <a:cs typeface="Arvo"/>
                <a:sym typeface="Arvo"/>
              </a:defRPr>
            </a:lvl8pPr>
            <a:lvl9pPr lvl="8" rtl="0">
              <a:spcBef>
                <a:spcPts val="0"/>
              </a:spcBef>
              <a:spcAft>
                <a:spcPts val="0"/>
              </a:spcAft>
              <a:buNone/>
              <a:defRPr b="1">
                <a:solidFill>
                  <a:schemeClr val="dk1"/>
                </a:solidFill>
                <a:latin typeface="Arvo"/>
                <a:ea typeface="Arvo"/>
                <a:cs typeface="Arvo"/>
                <a:sym typeface="Arvo"/>
              </a:defRPr>
            </a:lvl9pPr>
          </a:lstStyle>
          <a:p/>
        </p:txBody>
      </p:sp>
      <p:sp>
        <p:nvSpPr>
          <p:cNvPr id="41" name="Google Shape;41;p7"/>
          <p:cNvSpPr txBox="1"/>
          <p:nvPr>
            <p:ph idx="2" type="subTitle"/>
          </p:nvPr>
        </p:nvSpPr>
        <p:spPr>
          <a:xfrm>
            <a:off x="1894475" y="2977400"/>
            <a:ext cx="2920800" cy="578100"/>
          </a:xfrm>
          <a:prstGeom prst="rect">
            <a:avLst/>
          </a:prstGeom>
        </p:spPr>
        <p:txBody>
          <a:bodyPr anchorCtr="0" anchor="t" bIns="91425" lIns="91425" spcFirstLastPara="1" rIns="91425" wrap="square" tIns="91425">
            <a:noAutofit/>
          </a:bodyPr>
          <a:lstStyle>
            <a:lvl1pPr lvl="0" rtl="0">
              <a:spcBef>
                <a:spcPts val="0"/>
              </a:spcBef>
              <a:spcAft>
                <a:spcPts val="0"/>
              </a:spcAft>
              <a:buNone/>
              <a:defRPr sz="1400">
                <a:solidFill>
                  <a:schemeClr val="lt1"/>
                </a:solidFill>
                <a:latin typeface="Source Sans Pro"/>
                <a:ea typeface="Source Sans Pro"/>
                <a:cs typeface="Source Sans Pro"/>
                <a:sym typeface="Source Sans Pro"/>
              </a:defRPr>
            </a:lvl1pPr>
            <a:lvl2pPr lvl="1" rtl="0">
              <a:spcBef>
                <a:spcPts val="0"/>
              </a:spcBef>
              <a:spcAft>
                <a:spcPts val="0"/>
              </a:spcAft>
              <a:buNone/>
              <a:defRPr>
                <a:solidFill>
                  <a:schemeClr val="lt1"/>
                </a:solidFill>
              </a:defRPr>
            </a:lvl2pPr>
            <a:lvl3pPr lvl="2" rtl="0">
              <a:spcBef>
                <a:spcPts val="0"/>
              </a:spcBef>
              <a:spcAft>
                <a:spcPts val="0"/>
              </a:spcAft>
              <a:buNone/>
              <a:defRPr>
                <a:solidFill>
                  <a:schemeClr val="lt1"/>
                </a:solidFill>
              </a:defRPr>
            </a:lvl3pPr>
            <a:lvl4pPr lvl="3" rtl="0">
              <a:spcBef>
                <a:spcPts val="0"/>
              </a:spcBef>
              <a:spcAft>
                <a:spcPts val="0"/>
              </a:spcAft>
              <a:buNone/>
              <a:defRPr>
                <a:solidFill>
                  <a:schemeClr val="lt1"/>
                </a:solidFill>
              </a:defRPr>
            </a:lvl4pPr>
            <a:lvl5pPr lvl="4" rtl="0">
              <a:spcBef>
                <a:spcPts val="0"/>
              </a:spcBef>
              <a:spcAft>
                <a:spcPts val="0"/>
              </a:spcAft>
              <a:buNone/>
              <a:defRPr>
                <a:solidFill>
                  <a:schemeClr val="lt1"/>
                </a:solidFill>
              </a:defRPr>
            </a:lvl5pPr>
            <a:lvl6pPr lvl="5" rtl="0">
              <a:spcBef>
                <a:spcPts val="0"/>
              </a:spcBef>
              <a:spcAft>
                <a:spcPts val="0"/>
              </a:spcAft>
              <a:buNone/>
              <a:defRPr>
                <a:solidFill>
                  <a:schemeClr val="lt1"/>
                </a:solidFill>
              </a:defRPr>
            </a:lvl6pPr>
            <a:lvl7pPr lvl="6" rtl="0">
              <a:spcBef>
                <a:spcPts val="0"/>
              </a:spcBef>
              <a:spcAft>
                <a:spcPts val="0"/>
              </a:spcAft>
              <a:buNone/>
              <a:defRPr>
                <a:solidFill>
                  <a:schemeClr val="lt1"/>
                </a:solidFill>
              </a:defRPr>
            </a:lvl7pPr>
            <a:lvl8pPr lvl="7" rtl="0">
              <a:spcBef>
                <a:spcPts val="0"/>
              </a:spcBef>
              <a:spcAft>
                <a:spcPts val="0"/>
              </a:spcAft>
              <a:buNone/>
              <a:defRPr>
                <a:solidFill>
                  <a:schemeClr val="lt1"/>
                </a:solidFill>
              </a:defRPr>
            </a:lvl8pPr>
            <a:lvl9pPr lvl="8" rtl="0">
              <a:spcBef>
                <a:spcPts val="0"/>
              </a:spcBef>
              <a:spcAft>
                <a:spcPts val="0"/>
              </a:spcAft>
              <a:buNone/>
              <a:defRPr>
                <a:solidFill>
                  <a:schemeClr val="lt1"/>
                </a:solidFill>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ody slide" type="tx">
  <p:cSld name="TITLE_AND_BODY">
    <p:bg>
      <p:bgPr>
        <a:solidFill>
          <a:schemeClr val="lt1"/>
        </a:solidFill>
      </p:bgPr>
    </p:bg>
    <p:spTree>
      <p:nvGrpSpPr>
        <p:cNvPr id="42" name="Shape 42"/>
        <p:cNvGrpSpPr/>
        <p:nvPr/>
      </p:nvGrpSpPr>
      <p:grpSpPr>
        <a:xfrm>
          <a:off x="0" y="0"/>
          <a:ext cx="0" cy="0"/>
          <a:chOff x="0" y="0"/>
          <a:chExt cx="0" cy="0"/>
        </a:xfrm>
      </p:grpSpPr>
      <p:sp>
        <p:nvSpPr>
          <p:cNvPr id="43" name="Google Shape;43;p8"/>
          <p:cNvSpPr txBox="1"/>
          <p:nvPr>
            <p:ph type="title"/>
          </p:nvPr>
        </p:nvSpPr>
        <p:spPr>
          <a:xfrm>
            <a:off x="0" y="216225"/>
            <a:ext cx="9144000" cy="913800"/>
          </a:xfrm>
          <a:prstGeom prst="rect">
            <a:avLst/>
          </a:prstGeom>
        </p:spPr>
        <p:txBody>
          <a:bodyPr anchorCtr="0" anchor="b" bIns="91425" lIns="91425" spcFirstLastPara="1" rIns="91425" wrap="square" tIns="91425">
            <a:noAutofit/>
          </a:bodyPr>
          <a:lstStyle>
            <a:lvl1pPr lvl="0" rtl="0" algn="ctr">
              <a:spcBef>
                <a:spcPts val="0"/>
              </a:spcBef>
              <a:spcAft>
                <a:spcPts val="0"/>
              </a:spcAft>
              <a:buClr>
                <a:srgbClr val="000000"/>
              </a:buClr>
              <a:buSzPts val="2200"/>
              <a:buFont typeface="Montserrat"/>
              <a:buNone/>
              <a:defRPr sz="2200">
                <a:solidFill>
                  <a:srgbClr val="000000"/>
                </a:solidFill>
                <a:latin typeface="Montserrat"/>
                <a:ea typeface="Montserrat"/>
                <a:cs typeface="Montserrat"/>
                <a:sym typeface="Montserrat"/>
              </a:defRPr>
            </a:lvl1pPr>
            <a:lvl2pPr lvl="1" rtl="0" algn="ctr">
              <a:spcBef>
                <a:spcPts val="0"/>
              </a:spcBef>
              <a:spcAft>
                <a:spcPts val="0"/>
              </a:spcAft>
              <a:buSzPts val="2400"/>
              <a:buFont typeface="Bodoni"/>
              <a:buNone/>
              <a:defRPr b="1">
                <a:latin typeface="Bodoni"/>
                <a:ea typeface="Bodoni"/>
                <a:cs typeface="Bodoni"/>
                <a:sym typeface="Bodoni"/>
              </a:defRPr>
            </a:lvl2pPr>
            <a:lvl3pPr lvl="2" rtl="0" algn="ctr">
              <a:spcBef>
                <a:spcPts val="0"/>
              </a:spcBef>
              <a:spcAft>
                <a:spcPts val="0"/>
              </a:spcAft>
              <a:buSzPts val="2400"/>
              <a:buFont typeface="Bodoni"/>
              <a:buNone/>
              <a:defRPr b="1">
                <a:latin typeface="Bodoni"/>
                <a:ea typeface="Bodoni"/>
                <a:cs typeface="Bodoni"/>
                <a:sym typeface="Bodoni"/>
              </a:defRPr>
            </a:lvl3pPr>
            <a:lvl4pPr lvl="3" rtl="0" algn="ctr">
              <a:spcBef>
                <a:spcPts val="0"/>
              </a:spcBef>
              <a:spcAft>
                <a:spcPts val="0"/>
              </a:spcAft>
              <a:buSzPts val="2400"/>
              <a:buFont typeface="Bodoni"/>
              <a:buNone/>
              <a:defRPr b="1">
                <a:latin typeface="Bodoni"/>
                <a:ea typeface="Bodoni"/>
                <a:cs typeface="Bodoni"/>
                <a:sym typeface="Bodoni"/>
              </a:defRPr>
            </a:lvl4pPr>
            <a:lvl5pPr lvl="4" rtl="0" algn="ctr">
              <a:spcBef>
                <a:spcPts val="0"/>
              </a:spcBef>
              <a:spcAft>
                <a:spcPts val="0"/>
              </a:spcAft>
              <a:buSzPts val="2400"/>
              <a:buFont typeface="Bodoni"/>
              <a:buNone/>
              <a:defRPr b="1">
                <a:latin typeface="Bodoni"/>
                <a:ea typeface="Bodoni"/>
                <a:cs typeface="Bodoni"/>
                <a:sym typeface="Bodoni"/>
              </a:defRPr>
            </a:lvl5pPr>
            <a:lvl6pPr lvl="5" rtl="0" algn="ctr">
              <a:spcBef>
                <a:spcPts val="0"/>
              </a:spcBef>
              <a:spcAft>
                <a:spcPts val="0"/>
              </a:spcAft>
              <a:buSzPts val="2400"/>
              <a:buFont typeface="Bodoni"/>
              <a:buNone/>
              <a:defRPr b="1">
                <a:latin typeface="Bodoni"/>
                <a:ea typeface="Bodoni"/>
                <a:cs typeface="Bodoni"/>
                <a:sym typeface="Bodoni"/>
              </a:defRPr>
            </a:lvl6pPr>
            <a:lvl7pPr lvl="6" rtl="0" algn="ctr">
              <a:spcBef>
                <a:spcPts val="0"/>
              </a:spcBef>
              <a:spcAft>
                <a:spcPts val="0"/>
              </a:spcAft>
              <a:buSzPts val="2400"/>
              <a:buFont typeface="Bodoni"/>
              <a:buNone/>
              <a:defRPr b="1">
                <a:latin typeface="Bodoni"/>
                <a:ea typeface="Bodoni"/>
                <a:cs typeface="Bodoni"/>
                <a:sym typeface="Bodoni"/>
              </a:defRPr>
            </a:lvl7pPr>
            <a:lvl8pPr lvl="7" rtl="0" algn="ctr">
              <a:spcBef>
                <a:spcPts val="0"/>
              </a:spcBef>
              <a:spcAft>
                <a:spcPts val="0"/>
              </a:spcAft>
              <a:buSzPts val="2400"/>
              <a:buFont typeface="Bodoni"/>
              <a:buNone/>
              <a:defRPr b="1">
                <a:latin typeface="Bodoni"/>
                <a:ea typeface="Bodoni"/>
                <a:cs typeface="Bodoni"/>
                <a:sym typeface="Bodoni"/>
              </a:defRPr>
            </a:lvl8pPr>
            <a:lvl9pPr lvl="8" rtl="0" algn="ctr">
              <a:spcBef>
                <a:spcPts val="0"/>
              </a:spcBef>
              <a:spcAft>
                <a:spcPts val="0"/>
              </a:spcAft>
              <a:buSzPts val="2400"/>
              <a:buFont typeface="Bodoni"/>
              <a:buNone/>
              <a:defRPr b="1">
                <a:latin typeface="Bodoni"/>
                <a:ea typeface="Bodoni"/>
                <a:cs typeface="Bodoni"/>
                <a:sym typeface="Bodoni"/>
              </a:defRPr>
            </a:lvl9pPr>
          </a:lstStyle>
          <a:p/>
        </p:txBody>
      </p:sp>
      <p:sp>
        <p:nvSpPr>
          <p:cNvPr id="44" name="Google Shape;44;p8"/>
          <p:cNvSpPr txBox="1"/>
          <p:nvPr>
            <p:ph idx="1" type="body"/>
          </p:nvPr>
        </p:nvSpPr>
        <p:spPr>
          <a:xfrm>
            <a:off x="1454050" y="1904925"/>
            <a:ext cx="5877000" cy="2502000"/>
          </a:xfrm>
          <a:prstGeom prst="rect">
            <a:avLst/>
          </a:prstGeom>
        </p:spPr>
        <p:txBody>
          <a:bodyPr anchorCtr="0" anchor="t" bIns="91425" lIns="91425" spcFirstLastPara="1" rIns="91425" wrap="square" tIns="91425">
            <a:noAutofit/>
          </a:bodyPr>
          <a:lstStyle>
            <a:lvl1pPr indent="-317500" lvl="0" marL="457200" rtl="0" algn="ctr">
              <a:lnSpc>
                <a:spcPct val="100000"/>
              </a:lnSpc>
              <a:spcBef>
                <a:spcPts val="0"/>
              </a:spcBef>
              <a:spcAft>
                <a:spcPts val="0"/>
              </a:spcAft>
              <a:buSzPts val="1400"/>
              <a:buFont typeface="Source Sans Pro"/>
              <a:buChar char="●"/>
              <a:defRPr sz="1400">
                <a:latin typeface="Source Sans Pro"/>
                <a:ea typeface="Source Sans Pro"/>
                <a:cs typeface="Source Sans Pro"/>
                <a:sym typeface="Source Sans Pro"/>
              </a:defRPr>
            </a:lvl1pPr>
            <a:lvl2pPr indent="-317500" lvl="1" marL="914400" rtl="0" algn="ctr">
              <a:lnSpc>
                <a:spcPct val="100000"/>
              </a:lnSpc>
              <a:spcBef>
                <a:spcPts val="0"/>
              </a:spcBef>
              <a:spcAft>
                <a:spcPts val="0"/>
              </a:spcAft>
              <a:buSzPts val="1400"/>
              <a:buFont typeface="Source Sans Pro"/>
              <a:buChar char="○"/>
              <a:defRPr sz="1400">
                <a:latin typeface="Source Sans Pro"/>
                <a:ea typeface="Source Sans Pro"/>
                <a:cs typeface="Source Sans Pro"/>
                <a:sym typeface="Source Sans Pro"/>
              </a:defRPr>
            </a:lvl2pPr>
            <a:lvl3pPr indent="-311150" lvl="2" marL="1371600" rtl="0" algn="ctr">
              <a:lnSpc>
                <a:spcPct val="100000"/>
              </a:lnSpc>
              <a:spcBef>
                <a:spcPts val="0"/>
              </a:spcBef>
              <a:spcAft>
                <a:spcPts val="0"/>
              </a:spcAft>
              <a:buSzPts val="1300"/>
              <a:buFont typeface="Source Sans Pro"/>
              <a:buChar char="■"/>
              <a:defRPr sz="1300">
                <a:latin typeface="Source Sans Pro"/>
                <a:ea typeface="Source Sans Pro"/>
                <a:cs typeface="Source Sans Pro"/>
                <a:sym typeface="Source Sans Pro"/>
              </a:defRPr>
            </a:lvl3pPr>
            <a:lvl4pPr indent="-311150" lvl="3" marL="1828800" rtl="0" algn="ctr">
              <a:lnSpc>
                <a:spcPct val="100000"/>
              </a:lnSpc>
              <a:spcBef>
                <a:spcPts val="0"/>
              </a:spcBef>
              <a:spcAft>
                <a:spcPts val="0"/>
              </a:spcAft>
              <a:buSzPts val="1300"/>
              <a:buFont typeface="Source Sans Pro"/>
              <a:buChar char="●"/>
              <a:defRPr sz="1300">
                <a:latin typeface="Source Sans Pro"/>
                <a:ea typeface="Source Sans Pro"/>
                <a:cs typeface="Source Sans Pro"/>
                <a:sym typeface="Source Sans Pro"/>
              </a:defRPr>
            </a:lvl4pPr>
            <a:lvl5pPr indent="-304800" lvl="4" marL="2286000" rtl="0" algn="ctr">
              <a:lnSpc>
                <a:spcPct val="100000"/>
              </a:lnSpc>
              <a:spcBef>
                <a:spcPts val="0"/>
              </a:spcBef>
              <a:spcAft>
                <a:spcPts val="0"/>
              </a:spcAft>
              <a:buSzPts val="1200"/>
              <a:buFont typeface="Source Sans Pro"/>
              <a:buChar char="○"/>
              <a:defRPr sz="1200">
                <a:latin typeface="Source Sans Pro"/>
                <a:ea typeface="Source Sans Pro"/>
                <a:cs typeface="Source Sans Pro"/>
                <a:sym typeface="Source Sans Pro"/>
              </a:defRPr>
            </a:lvl5pPr>
            <a:lvl6pPr indent="-304800" lvl="5" marL="2743200" rtl="0" algn="ctr">
              <a:lnSpc>
                <a:spcPct val="100000"/>
              </a:lnSpc>
              <a:spcBef>
                <a:spcPts val="0"/>
              </a:spcBef>
              <a:spcAft>
                <a:spcPts val="0"/>
              </a:spcAft>
              <a:buSzPts val="1200"/>
              <a:buFont typeface="Source Sans Pro"/>
              <a:buChar char="■"/>
              <a:defRPr sz="1200">
                <a:latin typeface="Source Sans Pro"/>
                <a:ea typeface="Source Sans Pro"/>
                <a:cs typeface="Source Sans Pro"/>
                <a:sym typeface="Source Sans Pro"/>
              </a:defRPr>
            </a:lvl6pPr>
            <a:lvl7pPr indent="-298450" lvl="6" marL="3200400" rtl="0" algn="ctr">
              <a:lnSpc>
                <a:spcPct val="100000"/>
              </a:lnSpc>
              <a:spcBef>
                <a:spcPts val="0"/>
              </a:spcBef>
              <a:spcAft>
                <a:spcPts val="0"/>
              </a:spcAft>
              <a:buSzPts val="1100"/>
              <a:buFont typeface="Source Sans Pro"/>
              <a:buChar char="●"/>
              <a:defRPr sz="1100">
                <a:latin typeface="Source Sans Pro"/>
                <a:ea typeface="Source Sans Pro"/>
                <a:cs typeface="Source Sans Pro"/>
                <a:sym typeface="Source Sans Pro"/>
              </a:defRPr>
            </a:lvl7pPr>
            <a:lvl8pPr indent="-298450" lvl="7" marL="3657600" rtl="0" algn="ctr">
              <a:lnSpc>
                <a:spcPct val="100000"/>
              </a:lnSpc>
              <a:spcBef>
                <a:spcPts val="0"/>
              </a:spcBef>
              <a:spcAft>
                <a:spcPts val="0"/>
              </a:spcAft>
              <a:buSzPts val="1100"/>
              <a:buFont typeface="Source Sans Pro"/>
              <a:buChar char="○"/>
              <a:defRPr sz="1100">
                <a:latin typeface="Source Sans Pro"/>
                <a:ea typeface="Source Sans Pro"/>
                <a:cs typeface="Source Sans Pro"/>
                <a:sym typeface="Source Sans Pro"/>
              </a:defRPr>
            </a:lvl8pPr>
            <a:lvl9pPr indent="-292100" lvl="8" marL="4114800" rtl="0" algn="ctr">
              <a:lnSpc>
                <a:spcPct val="100000"/>
              </a:lnSpc>
              <a:spcBef>
                <a:spcPts val="0"/>
              </a:spcBef>
              <a:spcAft>
                <a:spcPts val="0"/>
              </a:spcAft>
              <a:buSzPts val="1000"/>
              <a:buFont typeface="Source Sans Pro"/>
              <a:buChar char="■"/>
              <a:defRPr sz="1000">
                <a:latin typeface="Source Sans Pro"/>
                <a:ea typeface="Source Sans Pro"/>
                <a:cs typeface="Source Sans Pro"/>
                <a:sym typeface="Source Sans Pro"/>
              </a:defRPr>
            </a:lvl9pPr>
          </a:lstStyle>
          <a:p/>
        </p:txBody>
      </p:sp>
      <p:cxnSp>
        <p:nvCxnSpPr>
          <p:cNvPr id="45" name="Google Shape;45;p8"/>
          <p:cNvCxnSpPr/>
          <p:nvPr/>
        </p:nvCxnSpPr>
        <p:spPr>
          <a:xfrm>
            <a:off x="4233900" y="1223600"/>
            <a:ext cx="676200" cy="0"/>
          </a:xfrm>
          <a:prstGeom prst="straightConnector1">
            <a:avLst/>
          </a:prstGeom>
          <a:noFill/>
          <a:ln cap="flat" cmpd="sng" w="76200">
            <a:solidFill>
              <a:srgbClr val="FDB913"/>
            </a:solidFill>
            <a:prstDash val="solid"/>
            <a:round/>
            <a:headEnd len="med" w="med" type="none"/>
            <a:tailEnd len="med" w="med" type="none"/>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design 1">
  <p:cSld name="TITLE_AND_BODY_2">
    <p:bg>
      <p:bgPr>
        <a:solidFill>
          <a:schemeClr val="lt1"/>
        </a:solidFill>
      </p:bgPr>
    </p:bg>
    <p:spTree>
      <p:nvGrpSpPr>
        <p:cNvPr id="46" name="Shape 46"/>
        <p:cNvGrpSpPr/>
        <p:nvPr/>
      </p:nvGrpSpPr>
      <p:grpSpPr>
        <a:xfrm>
          <a:off x="0" y="0"/>
          <a:ext cx="0" cy="0"/>
          <a:chOff x="0" y="0"/>
          <a:chExt cx="0" cy="0"/>
        </a:xfrm>
      </p:grpSpPr>
      <p:sp>
        <p:nvSpPr>
          <p:cNvPr id="47" name="Google Shape;47;p9"/>
          <p:cNvSpPr txBox="1"/>
          <p:nvPr>
            <p:ph type="title"/>
          </p:nvPr>
        </p:nvSpPr>
        <p:spPr>
          <a:xfrm>
            <a:off x="0" y="216225"/>
            <a:ext cx="9144000" cy="913800"/>
          </a:xfrm>
          <a:prstGeom prst="rect">
            <a:avLst/>
          </a:prstGeom>
        </p:spPr>
        <p:txBody>
          <a:bodyPr anchorCtr="0" anchor="b" bIns="91425" lIns="91425" spcFirstLastPara="1" rIns="91425" wrap="square" tIns="91425">
            <a:noAutofit/>
          </a:bodyPr>
          <a:lstStyle>
            <a:lvl1pPr lvl="0" rtl="0" algn="ctr">
              <a:spcBef>
                <a:spcPts val="0"/>
              </a:spcBef>
              <a:spcAft>
                <a:spcPts val="0"/>
              </a:spcAft>
              <a:buClr>
                <a:srgbClr val="000000"/>
              </a:buClr>
              <a:buSzPts val="2200"/>
              <a:buNone/>
              <a:defRPr b="1" sz="2200">
                <a:solidFill>
                  <a:srgbClr val="000000"/>
                </a:solidFill>
              </a:defRPr>
            </a:lvl1pPr>
            <a:lvl2pPr lvl="1" rtl="0" algn="ctr">
              <a:spcBef>
                <a:spcPts val="0"/>
              </a:spcBef>
              <a:spcAft>
                <a:spcPts val="0"/>
              </a:spcAft>
              <a:buSzPts val="2400"/>
              <a:buFont typeface="Bodoni"/>
              <a:buNone/>
              <a:defRPr b="1">
                <a:latin typeface="Bodoni"/>
                <a:ea typeface="Bodoni"/>
                <a:cs typeface="Bodoni"/>
                <a:sym typeface="Bodoni"/>
              </a:defRPr>
            </a:lvl2pPr>
            <a:lvl3pPr lvl="2" rtl="0" algn="ctr">
              <a:spcBef>
                <a:spcPts val="0"/>
              </a:spcBef>
              <a:spcAft>
                <a:spcPts val="0"/>
              </a:spcAft>
              <a:buSzPts val="2400"/>
              <a:buFont typeface="Bodoni"/>
              <a:buNone/>
              <a:defRPr b="1">
                <a:latin typeface="Bodoni"/>
                <a:ea typeface="Bodoni"/>
                <a:cs typeface="Bodoni"/>
                <a:sym typeface="Bodoni"/>
              </a:defRPr>
            </a:lvl3pPr>
            <a:lvl4pPr lvl="3" rtl="0" algn="ctr">
              <a:spcBef>
                <a:spcPts val="0"/>
              </a:spcBef>
              <a:spcAft>
                <a:spcPts val="0"/>
              </a:spcAft>
              <a:buSzPts val="2400"/>
              <a:buFont typeface="Bodoni"/>
              <a:buNone/>
              <a:defRPr b="1">
                <a:latin typeface="Bodoni"/>
                <a:ea typeface="Bodoni"/>
                <a:cs typeface="Bodoni"/>
                <a:sym typeface="Bodoni"/>
              </a:defRPr>
            </a:lvl4pPr>
            <a:lvl5pPr lvl="4" rtl="0" algn="ctr">
              <a:spcBef>
                <a:spcPts val="0"/>
              </a:spcBef>
              <a:spcAft>
                <a:spcPts val="0"/>
              </a:spcAft>
              <a:buSzPts val="2400"/>
              <a:buFont typeface="Bodoni"/>
              <a:buNone/>
              <a:defRPr b="1">
                <a:latin typeface="Bodoni"/>
                <a:ea typeface="Bodoni"/>
                <a:cs typeface="Bodoni"/>
                <a:sym typeface="Bodoni"/>
              </a:defRPr>
            </a:lvl5pPr>
            <a:lvl6pPr lvl="5" rtl="0" algn="ctr">
              <a:spcBef>
                <a:spcPts val="0"/>
              </a:spcBef>
              <a:spcAft>
                <a:spcPts val="0"/>
              </a:spcAft>
              <a:buSzPts val="2400"/>
              <a:buFont typeface="Bodoni"/>
              <a:buNone/>
              <a:defRPr b="1">
                <a:latin typeface="Bodoni"/>
                <a:ea typeface="Bodoni"/>
                <a:cs typeface="Bodoni"/>
                <a:sym typeface="Bodoni"/>
              </a:defRPr>
            </a:lvl6pPr>
            <a:lvl7pPr lvl="6" rtl="0" algn="ctr">
              <a:spcBef>
                <a:spcPts val="0"/>
              </a:spcBef>
              <a:spcAft>
                <a:spcPts val="0"/>
              </a:spcAft>
              <a:buSzPts val="2400"/>
              <a:buFont typeface="Bodoni"/>
              <a:buNone/>
              <a:defRPr b="1">
                <a:latin typeface="Bodoni"/>
                <a:ea typeface="Bodoni"/>
                <a:cs typeface="Bodoni"/>
                <a:sym typeface="Bodoni"/>
              </a:defRPr>
            </a:lvl7pPr>
            <a:lvl8pPr lvl="7" rtl="0" algn="ctr">
              <a:spcBef>
                <a:spcPts val="0"/>
              </a:spcBef>
              <a:spcAft>
                <a:spcPts val="0"/>
              </a:spcAft>
              <a:buSzPts val="2400"/>
              <a:buFont typeface="Bodoni"/>
              <a:buNone/>
              <a:defRPr b="1">
                <a:latin typeface="Bodoni"/>
                <a:ea typeface="Bodoni"/>
                <a:cs typeface="Bodoni"/>
                <a:sym typeface="Bodoni"/>
              </a:defRPr>
            </a:lvl8pPr>
            <a:lvl9pPr lvl="8" rtl="0" algn="ctr">
              <a:spcBef>
                <a:spcPts val="0"/>
              </a:spcBef>
              <a:spcAft>
                <a:spcPts val="0"/>
              </a:spcAft>
              <a:buSzPts val="2400"/>
              <a:buFont typeface="Bodoni"/>
              <a:buNone/>
              <a:defRPr b="1">
                <a:latin typeface="Bodoni"/>
                <a:ea typeface="Bodoni"/>
                <a:cs typeface="Bodoni"/>
                <a:sym typeface="Bodoni"/>
              </a:defRPr>
            </a:lvl9pPr>
          </a:lstStyle>
          <a:p/>
        </p:txBody>
      </p:sp>
      <p:cxnSp>
        <p:nvCxnSpPr>
          <p:cNvPr id="48" name="Google Shape;48;p9"/>
          <p:cNvCxnSpPr/>
          <p:nvPr/>
        </p:nvCxnSpPr>
        <p:spPr>
          <a:xfrm>
            <a:off x="4233900" y="1223600"/>
            <a:ext cx="676200" cy="0"/>
          </a:xfrm>
          <a:prstGeom prst="straightConnector1">
            <a:avLst/>
          </a:prstGeom>
          <a:noFill/>
          <a:ln cap="flat" cmpd="sng" w="76200">
            <a:solidFill>
              <a:srgbClr val="150958"/>
            </a:solidFill>
            <a:prstDash val="solid"/>
            <a:round/>
            <a:headEnd len="med" w="med" type="none"/>
            <a:tailEnd len="med" w="med" type="none"/>
          </a:ln>
        </p:spPr>
      </p:cxn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title">
  <p:cSld name="TITLE_AND_BODY_1">
    <p:bg>
      <p:bgPr>
        <a:solidFill>
          <a:schemeClr val="lt1"/>
        </a:solidFill>
      </p:bgPr>
    </p:bg>
    <p:spTree>
      <p:nvGrpSpPr>
        <p:cNvPr id="49" name="Shape 49"/>
        <p:cNvGrpSpPr/>
        <p:nvPr/>
      </p:nvGrpSpPr>
      <p:grpSpPr>
        <a:xfrm>
          <a:off x="0" y="0"/>
          <a:ext cx="0" cy="0"/>
          <a:chOff x="0" y="0"/>
          <a:chExt cx="0" cy="0"/>
        </a:xfrm>
      </p:grpSpPr>
      <p:sp>
        <p:nvSpPr>
          <p:cNvPr id="50" name="Google Shape;50;p10"/>
          <p:cNvSpPr txBox="1"/>
          <p:nvPr>
            <p:ph type="title"/>
          </p:nvPr>
        </p:nvSpPr>
        <p:spPr>
          <a:xfrm>
            <a:off x="4598900" y="773100"/>
            <a:ext cx="3888000" cy="1206600"/>
          </a:xfrm>
          <a:prstGeom prst="rect">
            <a:avLst/>
          </a:prstGeom>
        </p:spPr>
        <p:txBody>
          <a:bodyPr anchorCtr="0" anchor="b" bIns="91425" lIns="91425" spcFirstLastPara="1" rIns="91425" wrap="square" tIns="91425">
            <a:noAutofit/>
          </a:bodyPr>
          <a:lstStyle>
            <a:lvl1pPr lvl="0" rtl="0">
              <a:spcBef>
                <a:spcPts val="0"/>
              </a:spcBef>
              <a:spcAft>
                <a:spcPts val="0"/>
              </a:spcAft>
              <a:buClr>
                <a:srgbClr val="000000"/>
              </a:buClr>
              <a:buSzPts val="2400"/>
              <a:buFont typeface="Montserrat"/>
              <a:buNone/>
              <a:defRPr>
                <a:solidFill>
                  <a:srgbClr val="000000"/>
                </a:solidFill>
                <a:latin typeface="Montserrat"/>
                <a:ea typeface="Montserrat"/>
                <a:cs typeface="Montserrat"/>
                <a:sym typeface="Montserrat"/>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51" name="Google Shape;51;p10"/>
          <p:cNvSpPr/>
          <p:nvPr/>
        </p:nvSpPr>
        <p:spPr>
          <a:xfrm>
            <a:off x="0" y="0"/>
            <a:ext cx="4259700" cy="5143500"/>
          </a:xfrm>
          <a:prstGeom prst="snip2DiagRect">
            <a:avLst>
              <a:gd fmla="val 0" name="adj1"/>
              <a:gd fmla="val 50000" name="adj2"/>
            </a:avLst>
          </a:prstGeom>
          <a:solidFill>
            <a:srgbClr val="FDB91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10"/>
          <p:cNvSpPr txBox="1"/>
          <p:nvPr>
            <p:ph idx="1" type="subTitle"/>
          </p:nvPr>
        </p:nvSpPr>
        <p:spPr>
          <a:xfrm>
            <a:off x="4598900" y="2968204"/>
            <a:ext cx="2920800" cy="578100"/>
          </a:xfrm>
          <a:prstGeom prst="rect">
            <a:avLst/>
          </a:prstGeom>
        </p:spPr>
        <p:txBody>
          <a:bodyPr anchorCtr="0" anchor="t" bIns="91425" lIns="91425" spcFirstLastPara="1" rIns="91425" wrap="square" tIns="91425">
            <a:noAutofit/>
          </a:bodyPr>
          <a:lstStyle>
            <a:lvl1pPr lvl="0" rtl="0">
              <a:spcBef>
                <a:spcPts val="0"/>
              </a:spcBef>
              <a:spcAft>
                <a:spcPts val="0"/>
              </a:spcAft>
              <a:buNone/>
              <a:defRPr sz="1400">
                <a:latin typeface="Source Sans Pro"/>
                <a:ea typeface="Source Sans Pro"/>
                <a:cs typeface="Source Sans Pro"/>
                <a:sym typeface="Source Sans Pro"/>
              </a:defRPr>
            </a:lvl1pPr>
            <a:lvl2pPr lvl="1" rtl="0">
              <a:spcBef>
                <a:spcPts val="0"/>
              </a:spcBef>
              <a:spcAft>
                <a:spcPts val="0"/>
              </a:spcAft>
              <a:buNone/>
              <a:defRPr>
                <a:latin typeface="Source Sans Pro"/>
                <a:ea typeface="Source Sans Pro"/>
                <a:cs typeface="Source Sans Pro"/>
                <a:sym typeface="Source Sans Pro"/>
              </a:defRPr>
            </a:lvl2pPr>
            <a:lvl3pPr lvl="2" rtl="0">
              <a:spcBef>
                <a:spcPts val="0"/>
              </a:spcBef>
              <a:spcAft>
                <a:spcPts val="0"/>
              </a:spcAft>
              <a:buNone/>
              <a:defRPr>
                <a:latin typeface="Source Sans Pro"/>
                <a:ea typeface="Source Sans Pro"/>
                <a:cs typeface="Source Sans Pro"/>
                <a:sym typeface="Source Sans Pro"/>
              </a:defRPr>
            </a:lvl3pPr>
            <a:lvl4pPr lvl="3" rtl="0">
              <a:spcBef>
                <a:spcPts val="0"/>
              </a:spcBef>
              <a:spcAft>
                <a:spcPts val="0"/>
              </a:spcAft>
              <a:buNone/>
              <a:defRPr>
                <a:latin typeface="Source Sans Pro"/>
                <a:ea typeface="Source Sans Pro"/>
                <a:cs typeface="Source Sans Pro"/>
                <a:sym typeface="Source Sans Pro"/>
              </a:defRPr>
            </a:lvl4pPr>
            <a:lvl5pPr lvl="4" rtl="0">
              <a:spcBef>
                <a:spcPts val="0"/>
              </a:spcBef>
              <a:spcAft>
                <a:spcPts val="0"/>
              </a:spcAft>
              <a:buNone/>
              <a:defRPr>
                <a:latin typeface="Source Sans Pro"/>
                <a:ea typeface="Source Sans Pro"/>
                <a:cs typeface="Source Sans Pro"/>
                <a:sym typeface="Source Sans Pro"/>
              </a:defRPr>
            </a:lvl5pPr>
            <a:lvl6pPr lvl="5" rtl="0">
              <a:spcBef>
                <a:spcPts val="0"/>
              </a:spcBef>
              <a:spcAft>
                <a:spcPts val="0"/>
              </a:spcAft>
              <a:buNone/>
              <a:defRPr>
                <a:latin typeface="Source Sans Pro"/>
                <a:ea typeface="Source Sans Pro"/>
                <a:cs typeface="Source Sans Pro"/>
                <a:sym typeface="Source Sans Pro"/>
              </a:defRPr>
            </a:lvl6pPr>
            <a:lvl7pPr lvl="6" rtl="0">
              <a:spcBef>
                <a:spcPts val="0"/>
              </a:spcBef>
              <a:spcAft>
                <a:spcPts val="0"/>
              </a:spcAft>
              <a:buNone/>
              <a:defRPr>
                <a:latin typeface="Source Sans Pro"/>
                <a:ea typeface="Source Sans Pro"/>
                <a:cs typeface="Source Sans Pro"/>
                <a:sym typeface="Source Sans Pro"/>
              </a:defRPr>
            </a:lvl7pPr>
            <a:lvl8pPr lvl="7" rtl="0">
              <a:spcBef>
                <a:spcPts val="0"/>
              </a:spcBef>
              <a:spcAft>
                <a:spcPts val="0"/>
              </a:spcAft>
              <a:buNone/>
              <a:defRPr>
                <a:latin typeface="Source Sans Pro"/>
                <a:ea typeface="Source Sans Pro"/>
                <a:cs typeface="Source Sans Pro"/>
                <a:sym typeface="Source Sans Pro"/>
              </a:defRPr>
            </a:lvl8pPr>
            <a:lvl9pPr lvl="8" rtl="0">
              <a:spcBef>
                <a:spcPts val="0"/>
              </a:spcBef>
              <a:spcAft>
                <a:spcPts val="0"/>
              </a:spcAft>
              <a:buNone/>
              <a:defRPr>
                <a:latin typeface="Source Sans Pro"/>
                <a:ea typeface="Source Sans Pro"/>
                <a:cs typeface="Source Sans Pro"/>
                <a:sym typeface="Source Sans Pro"/>
              </a:defRPr>
            </a:lvl9pPr>
          </a:lstStyle>
          <a:p/>
        </p:txBody>
      </p:sp>
      <p:cxnSp>
        <p:nvCxnSpPr>
          <p:cNvPr id="53" name="Google Shape;53;p10"/>
          <p:cNvCxnSpPr/>
          <p:nvPr/>
        </p:nvCxnSpPr>
        <p:spPr>
          <a:xfrm>
            <a:off x="4778200" y="2780625"/>
            <a:ext cx="676200" cy="0"/>
          </a:xfrm>
          <a:prstGeom prst="straightConnector1">
            <a:avLst/>
          </a:prstGeom>
          <a:noFill/>
          <a:ln cap="flat" cmpd="sng" w="76200">
            <a:solidFill>
              <a:srgbClr val="150958"/>
            </a:solidFill>
            <a:prstDash val="solid"/>
            <a:round/>
            <a:headEnd len="med" w="med" type="none"/>
            <a:tailEnd len="med" w="med" type="none"/>
          </a:ln>
        </p:spPr>
      </p:cxn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4.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theme" Target="../theme/theme1.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1068100" y="933450"/>
            <a:ext cx="7047300" cy="4824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2400"/>
              <a:buFont typeface="Montserrat"/>
              <a:buNone/>
              <a:defRPr b="1" sz="2400">
                <a:solidFill>
                  <a:schemeClr val="dk1"/>
                </a:solidFill>
                <a:latin typeface="Montserrat"/>
                <a:ea typeface="Montserrat"/>
                <a:cs typeface="Montserrat"/>
                <a:sym typeface="Montserrat"/>
              </a:defRPr>
            </a:lvl1pPr>
            <a:lvl2pPr lvl="1" rtl="0">
              <a:spcBef>
                <a:spcPts val="0"/>
              </a:spcBef>
              <a:spcAft>
                <a:spcPts val="0"/>
              </a:spcAft>
              <a:buClr>
                <a:schemeClr val="dk1"/>
              </a:buClr>
              <a:buSzPts val="2400"/>
              <a:buFont typeface="Arvo"/>
              <a:buNone/>
              <a:defRPr sz="2400">
                <a:solidFill>
                  <a:schemeClr val="dk1"/>
                </a:solidFill>
                <a:latin typeface="Arvo"/>
                <a:ea typeface="Arvo"/>
                <a:cs typeface="Arvo"/>
                <a:sym typeface="Arvo"/>
              </a:defRPr>
            </a:lvl2pPr>
            <a:lvl3pPr lvl="2" rtl="0">
              <a:spcBef>
                <a:spcPts val="0"/>
              </a:spcBef>
              <a:spcAft>
                <a:spcPts val="0"/>
              </a:spcAft>
              <a:buClr>
                <a:schemeClr val="dk1"/>
              </a:buClr>
              <a:buSzPts val="2400"/>
              <a:buFont typeface="Arvo"/>
              <a:buNone/>
              <a:defRPr sz="2400">
                <a:solidFill>
                  <a:schemeClr val="dk1"/>
                </a:solidFill>
                <a:latin typeface="Arvo"/>
                <a:ea typeface="Arvo"/>
                <a:cs typeface="Arvo"/>
                <a:sym typeface="Arvo"/>
              </a:defRPr>
            </a:lvl3pPr>
            <a:lvl4pPr lvl="3" rtl="0">
              <a:spcBef>
                <a:spcPts val="0"/>
              </a:spcBef>
              <a:spcAft>
                <a:spcPts val="0"/>
              </a:spcAft>
              <a:buClr>
                <a:schemeClr val="dk1"/>
              </a:buClr>
              <a:buSzPts val="2400"/>
              <a:buFont typeface="Arvo"/>
              <a:buNone/>
              <a:defRPr sz="2400">
                <a:solidFill>
                  <a:schemeClr val="dk1"/>
                </a:solidFill>
                <a:latin typeface="Arvo"/>
                <a:ea typeface="Arvo"/>
                <a:cs typeface="Arvo"/>
                <a:sym typeface="Arvo"/>
              </a:defRPr>
            </a:lvl4pPr>
            <a:lvl5pPr lvl="4" rtl="0">
              <a:spcBef>
                <a:spcPts val="0"/>
              </a:spcBef>
              <a:spcAft>
                <a:spcPts val="0"/>
              </a:spcAft>
              <a:buClr>
                <a:schemeClr val="dk1"/>
              </a:buClr>
              <a:buSzPts val="2400"/>
              <a:buFont typeface="Arvo"/>
              <a:buNone/>
              <a:defRPr sz="2400">
                <a:solidFill>
                  <a:schemeClr val="dk1"/>
                </a:solidFill>
                <a:latin typeface="Arvo"/>
                <a:ea typeface="Arvo"/>
                <a:cs typeface="Arvo"/>
                <a:sym typeface="Arvo"/>
              </a:defRPr>
            </a:lvl5pPr>
            <a:lvl6pPr lvl="5" rtl="0">
              <a:spcBef>
                <a:spcPts val="0"/>
              </a:spcBef>
              <a:spcAft>
                <a:spcPts val="0"/>
              </a:spcAft>
              <a:buClr>
                <a:schemeClr val="dk1"/>
              </a:buClr>
              <a:buSzPts val="2400"/>
              <a:buFont typeface="Arvo"/>
              <a:buNone/>
              <a:defRPr sz="2400">
                <a:solidFill>
                  <a:schemeClr val="dk1"/>
                </a:solidFill>
                <a:latin typeface="Arvo"/>
                <a:ea typeface="Arvo"/>
                <a:cs typeface="Arvo"/>
                <a:sym typeface="Arvo"/>
              </a:defRPr>
            </a:lvl6pPr>
            <a:lvl7pPr lvl="6" rtl="0">
              <a:spcBef>
                <a:spcPts val="0"/>
              </a:spcBef>
              <a:spcAft>
                <a:spcPts val="0"/>
              </a:spcAft>
              <a:buClr>
                <a:schemeClr val="dk1"/>
              </a:buClr>
              <a:buSzPts val="2400"/>
              <a:buFont typeface="Arvo"/>
              <a:buNone/>
              <a:defRPr sz="2400">
                <a:solidFill>
                  <a:schemeClr val="dk1"/>
                </a:solidFill>
                <a:latin typeface="Arvo"/>
                <a:ea typeface="Arvo"/>
                <a:cs typeface="Arvo"/>
                <a:sym typeface="Arvo"/>
              </a:defRPr>
            </a:lvl7pPr>
            <a:lvl8pPr lvl="7" rtl="0">
              <a:spcBef>
                <a:spcPts val="0"/>
              </a:spcBef>
              <a:spcAft>
                <a:spcPts val="0"/>
              </a:spcAft>
              <a:buClr>
                <a:schemeClr val="dk1"/>
              </a:buClr>
              <a:buSzPts val="2400"/>
              <a:buFont typeface="Arvo"/>
              <a:buNone/>
              <a:defRPr sz="2400">
                <a:solidFill>
                  <a:schemeClr val="dk1"/>
                </a:solidFill>
                <a:latin typeface="Arvo"/>
                <a:ea typeface="Arvo"/>
                <a:cs typeface="Arvo"/>
                <a:sym typeface="Arvo"/>
              </a:defRPr>
            </a:lvl8pPr>
            <a:lvl9pPr lvl="8" rtl="0">
              <a:spcBef>
                <a:spcPts val="0"/>
              </a:spcBef>
              <a:spcAft>
                <a:spcPts val="0"/>
              </a:spcAft>
              <a:buClr>
                <a:schemeClr val="dk1"/>
              </a:buClr>
              <a:buSzPts val="2400"/>
              <a:buFont typeface="Arvo"/>
              <a:buNone/>
              <a:defRPr sz="2400">
                <a:solidFill>
                  <a:schemeClr val="dk1"/>
                </a:solidFill>
                <a:latin typeface="Arvo"/>
                <a:ea typeface="Arvo"/>
                <a:cs typeface="Arvo"/>
                <a:sym typeface="Arvo"/>
              </a:defRPr>
            </a:lvl9pPr>
          </a:lstStyle>
          <a:p/>
        </p:txBody>
      </p:sp>
      <p:sp>
        <p:nvSpPr>
          <p:cNvPr id="7" name="Google Shape;7;p1"/>
          <p:cNvSpPr txBox="1"/>
          <p:nvPr>
            <p:ph idx="1" type="body"/>
          </p:nvPr>
        </p:nvSpPr>
        <p:spPr>
          <a:xfrm>
            <a:off x="1068100" y="1695450"/>
            <a:ext cx="7047300" cy="2502000"/>
          </a:xfrm>
          <a:prstGeom prst="rect">
            <a:avLst/>
          </a:prstGeom>
          <a:noFill/>
          <a:ln>
            <a:noFill/>
          </a:ln>
        </p:spPr>
        <p:txBody>
          <a:bodyPr anchorCtr="0" anchor="t" bIns="91425" lIns="91425" spcFirstLastPara="1" rIns="91425" wrap="square" tIns="91425">
            <a:noAutofit/>
          </a:bodyPr>
          <a:lstStyle>
            <a:lvl1pPr indent="-317500" lvl="0" marL="457200" rtl="0">
              <a:lnSpc>
                <a:spcPct val="100000"/>
              </a:lnSpc>
              <a:spcBef>
                <a:spcPts val="0"/>
              </a:spcBef>
              <a:spcAft>
                <a:spcPts val="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1pPr>
            <a:lvl2pPr indent="-317500" lvl="1" marL="914400" rtl="0">
              <a:lnSpc>
                <a:spcPct val="100000"/>
              </a:lnSpc>
              <a:spcBef>
                <a:spcPts val="0"/>
              </a:spcBef>
              <a:spcAft>
                <a:spcPts val="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2pPr>
            <a:lvl3pPr indent="-311150" lvl="2" marL="1371600" rtl="0">
              <a:lnSpc>
                <a:spcPct val="100000"/>
              </a:lnSpc>
              <a:spcBef>
                <a:spcPts val="0"/>
              </a:spcBef>
              <a:spcAft>
                <a:spcPts val="0"/>
              </a:spcAft>
              <a:buClr>
                <a:schemeClr val="lt2"/>
              </a:buClr>
              <a:buSzPts val="1300"/>
              <a:buFont typeface="Source Sans Pro"/>
              <a:buChar char="■"/>
              <a:defRPr sz="1300">
                <a:solidFill>
                  <a:schemeClr val="lt2"/>
                </a:solidFill>
                <a:latin typeface="Source Sans Pro"/>
                <a:ea typeface="Source Sans Pro"/>
                <a:cs typeface="Source Sans Pro"/>
                <a:sym typeface="Source Sans Pro"/>
              </a:defRPr>
            </a:lvl3pPr>
            <a:lvl4pPr indent="-311150" lvl="3" marL="1828800" rtl="0">
              <a:lnSpc>
                <a:spcPct val="100000"/>
              </a:lnSpc>
              <a:spcBef>
                <a:spcPts val="0"/>
              </a:spcBef>
              <a:spcAft>
                <a:spcPts val="0"/>
              </a:spcAft>
              <a:buClr>
                <a:schemeClr val="lt2"/>
              </a:buClr>
              <a:buSzPts val="1300"/>
              <a:buFont typeface="Source Sans Pro"/>
              <a:buChar char="●"/>
              <a:defRPr sz="1300">
                <a:solidFill>
                  <a:schemeClr val="lt2"/>
                </a:solidFill>
                <a:latin typeface="Source Sans Pro"/>
                <a:ea typeface="Source Sans Pro"/>
                <a:cs typeface="Source Sans Pro"/>
                <a:sym typeface="Source Sans Pro"/>
              </a:defRPr>
            </a:lvl4pPr>
            <a:lvl5pPr indent="-304800" lvl="4" marL="2286000" rtl="0">
              <a:lnSpc>
                <a:spcPct val="100000"/>
              </a:lnSpc>
              <a:spcBef>
                <a:spcPts val="0"/>
              </a:spcBef>
              <a:spcAft>
                <a:spcPts val="0"/>
              </a:spcAft>
              <a:buClr>
                <a:schemeClr val="lt2"/>
              </a:buClr>
              <a:buSzPts val="1200"/>
              <a:buFont typeface="Source Sans Pro"/>
              <a:buChar char="○"/>
              <a:defRPr sz="1200">
                <a:solidFill>
                  <a:schemeClr val="lt2"/>
                </a:solidFill>
                <a:latin typeface="Source Sans Pro"/>
                <a:ea typeface="Source Sans Pro"/>
                <a:cs typeface="Source Sans Pro"/>
                <a:sym typeface="Source Sans Pro"/>
              </a:defRPr>
            </a:lvl5pPr>
            <a:lvl6pPr indent="-304800" lvl="5" marL="2743200" rtl="0">
              <a:lnSpc>
                <a:spcPct val="100000"/>
              </a:lnSpc>
              <a:spcBef>
                <a:spcPts val="0"/>
              </a:spcBef>
              <a:spcAft>
                <a:spcPts val="0"/>
              </a:spcAft>
              <a:buClr>
                <a:schemeClr val="lt2"/>
              </a:buClr>
              <a:buSzPts val="1200"/>
              <a:buFont typeface="Source Sans Pro"/>
              <a:buChar char="■"/>
              <a:defRPr sz="1200">
                <a:solidFill>
                  <a:schemeClr val="lt2"/>
                </a:solidFill>
                <a:latin typeface="Source Sans Pro"/>
                <a:ea typeface="Source Sans Pro"/>
                <a:cs typeface="Source Sans Pro"/>
                <a:sym typeface="Source Sans Pro"/>
              </a:defRPr>
            </a:lvl6pPr>
            <a:lvl7pPr indent="-298450" lvl="6" marL="3200400" rtl="0">
              <a:lnSpc>
                <a:spcPct val="100000"/>
              </a:lnSpc>
              <a:spcBef>
                <a:spcPts val="0"/>
              </a:spcBef>
              <a:spcAft>
                <a:spcPts val="0"/>
              </a:spcAft>
              <a:buClr>
                <a:schemeClr val="lt2"/>
              </a:buClr>
              <a:buSzPts val="1100"/>
              <a:buFont typeface="Source Sans Pro"/>
              <a:buChar char="●"/>
              <a:defRPr sz="1100">
                <a:solidFill>
                  <a:schemeClr val="lt2"/>
                </a:solidFill>
                <a:latin typeface="Source Sans Pro"/>
                <a:ea typeface="Source Sans Pro"/>
                <a:cs typeface="Source Sans Pro"/>
                <a:sym typeface="Source Sans Pro"/>
              </a:defRPr>
            </a:lvl7pPr>
            <a:lvl8pPr indent="-298450" lvl="7" marL="3657600" rtl="0">
              <a:lnSpc>
                <a:spcPct val="100000"/>
              </a:lnSpc>
              <a:spcBef>
                <a:spcPts val="0"/>
              </a:spcBef>
              <a:spcAft>
                <a:spcPts val="0"/>
              </a:spcAft>
              <a:buClr>
                <a:schemeClr val="lt2"/>
              </a:buClr>
              <a:buSzPts val="1100"/>
              <a:buFont typeface="Source Sans Pro"/>
              <a:buChar char="○"/>
              <a:defRPr sz="1100">
                <a:solidFill>
                  <a:schemeClr val="lt2"/>
                </a:solidFill>
                <a:latin typeface="Source Sans Pro"/>
                <a:ea typeface="Source Sans Pro"/>
                <a:cs typeface="Source Sans Pro"/>
                <a:sym typeface="Source Sans Pro"/>
              </a:defRPr>
            </a:lvl8pPr>
            <a:lvl9pPr indent="-292100" lvl="8" marL="4114800" rtl="0">
              <a:lnSpc>
                <a:spcPct val="100000"/>
              </a:lnSpc>
              <a:spcBef>
                <a:spcPts val="0"/>
              </a:spcBef>
              <a:spcAft>
                <a:spcPts val="0"/>
              </a:spcAft>
              <a:buClr>
                <a:schemeClr val="lt2"/>
              </a:buClr>
              <a:buSzPts val="1000"/>
              <a:buFont typeface="Source Sans Pro"/>
              <a:buChar char="■"/>
              <a:defRPr sz="1000">
                <a:solidFill>
                  <a:schemeClr val="lt2"/>
                </a:solidFill>
                <a:latin typeface="Source Sans Pro"/>
                <a:ea typeface="Source Sans Pro"/>
                <a:cs typeface="Source Sans Pro"/>
                <a:sym typeface="Source Sans Pro"/>
              </a:defRPr>
            </a:lvl9pPr>
          </a:lstStyle>
          <a:p/>
        </p:txBody>
      </p:sp>
      <p:pic>
        <p:nvPicPr>
          <p:cNvPr id="8" name="Google Shape;8;p1"/>
          <p:cNvPicPr preferRelativeResize="0"/>
          <p:nvPr/>
        </p:nvPicPr>
        <p:blipFill>
          <a:blip r:embed="rId1">
            <a:alphaModFix/>
          </a:blip>
          <a:stretch>
            <a:fillRect/>
          </a:stretch>
        </p:blipFill>
        <p:spPr>
          <a:xfrm>
            <a:off x="7260496" y="4535876"/>
            <a:ext cx="1686251" cy="48240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1.xml"/><Relationship Id="rId3" Type="http://schemas.openxmlformats.org/officeDocument/2006/relationships/hyperlink" Target="mailto:member@nn4youth.or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xml"/><Relationship Id="rId3"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xml"/><Relationship Id="rId3" Type="http://schemas.openxmlformats.org/officeDocument/2006/relationships/hyperlink" Target="http://www.youtube.com/watch?v=ysd4O30mWEQ" TargetMode="External"/><Relationship Id="rId4"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xml"/><Relationship Id="rId3" Type="http://schemas.openxmlformats.org/officeDocument/2006/relationships/hyperlink" Target="https://nn4youth.org/resource-center/" TargetMode="External"/><Relationship Id="rId4" Type="http://schemas.openxmlformats.org/officeDocument/2006/relationships/hyperlink" Target="https://nn4youth.org/resource/learn-more-about-the-causes-of-youth-homelessness/" TargetMode="External"/><Relationship Id="rId5" Type="http://schemas.openxmlformats.org/officeDocument/2006/relationships/image" Target="../media/image2.png"/><Relationship Id="rId6" Type="http://schemas.openxmlformats.org/officeDocument/2006/relationships/hyperlink" Target="https://nn4youth.org/resource/the-power-of-advocacy-and-your-voice/"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pic>
        <p:nvPicPr>
          <p:cNvPr id="153" name="Google Shape;153;p28"/>
          <p:cNvPicPr preferRelativeResize="0"/>
          <p:nvPr/>
        </p:nvPicPr>
        <p:blipFill>
          <a:blip r:embed="rId3">
            <a:alphaModFix/>
          </a:blip>
          <a:stretch>
            <a:fillRect/>
          </a:stretch>
        </p:blipFill>
        <p:spPr>
          <a:xfrm>
            <a:off x="-124578" y="0"/>
            <a:ext cx="9268579" cy="5213576"/>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37"/>
          <p:cNvSpPr txBox="1"/>
          <p:nvPr/>
        </p:nvSpPr>
        <p:spPr>
          <a:xfrm>
            <a:off x="2868150" y="2217750"/>
            <a:ext cx="3407700" cy="708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s" sz="3400">
                <a:solidFill>
                  <a:srgbClr val="FFFFFF"/>
                </a:solidFill>
                <a:latin typeface="Montserrat"/>
                <a:ea typeface="Montserrat"/>
                <a:cs typeface="Montserrat"/>
                <a:sym typeface="Montserrat"/>
              </a:rPr>
              <a:t>Questions?</a:t>
            </a:r>
            <a:endParaRPr b="1" sz="3400">
              <a:solidFill>
                <a:srgbClr val="FFFFFF"/>
              </a:solidFill>
              <a:latin typeface="Montserrat"/>
              <a:ea typeface="Montserrat"/>
              <a:cs typeface="Montserrat"/>
              <a:sym typeface="Montserra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16" name="Shape 216"/>
        <p:cNvGrpSpPr/>
        <p:nvPr/>
      </p:nvGrpSpPr>
      <p:grpSpPr>
        <a:xfrm>
          <a:off x="0" y="0"/>
          <a:ext cx="0" cy="0"/>
          <a:chOff x="0" y="0"/>
          <a:chExt cx="0" cy="0"/>
        </a:xfrm>
      </p:grpSpPr>
      <p:sp>
        <p:nvSpPr>
          <p:cNvPr id="217" name="Google Shape;217;p38"/>
          <p:cNvSpPr/>
          <p:nvPr/>
        </p:nvSpPr>
        <p:spPr>
          <a:xfrm>
            <a:off x="1440550" y="273925"/>
            <a:ext cx="6473400" cy="4040400"/>
          </a:xfrm>
          <a:prstGeom prst="rect">
            <a:avLst/>
          </a:prstGeom>
          <a:solidFill>
            <a:srgbClr val="FDB91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38"/>
          <p:cNvSpPr/>
          <p:nvPr/>
        </p:nvSpPr>
        <p:spPr>
          <a:xfrm>
            <a:off x="676300" y="273800"/>
            <a:ext cx="2029200" cy="4040400"/>
          </a:xfrm>
          <a:prstGeom prst="rect">
            <a:avLst/>
          </a:prstGeom>
          <a:solidFill>
            <a:srgbClr val="1509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38"/>
          <p:cNvSpPr txBox="1"/>
          <p:nvPr>
            <p:ph idx="4294967295" type="body"/>
          </p:nvPr>
        </p:nvSpPr>
        <p:spPr>
          <a:xfrm>
            <a:off x="2705500" y="2953800"/>
            <a:ext cx="3790500" cy="420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t/>
            </a:r>
            <a:endParaRPr sz="1200">
              <a:solidFill>
                <a:srgbClr val="000000"/>
              </a:solidFill>
            </a:endParaRPr>
          </a:p>
          <a:p>
            <a:pPr indent="0" lvl="0" marL="0" rtl="0" algn="ctr">
              <a:spcBef>
                <a:spcPts val="0"/>
              </a:spcBef>
              <a:spcAft>
                <a:spcPts val="0"/>
              </a:spcAft>
              <a:buClr>
                <a:schemeClr val="dk1"/>
              </a:buClr>
              <a:buSzPts val="1100"/>
              <a:buFont typeface="Arial"/>
              <a:buNone/>
            </a:pPr>
            <a:r>
              <a:t/>
            </a:r>
            <a:endParaRPr sz="1200">
              <a:solidFill>
                <a:schemeClr val="dk1"/>
              </a:solidFill>
            </a:endParaRPr>
          </a:p>
          <a:p>
            <a:pPr indent="0" lvl="0" marL="0" rtl="0" algn="ctr">
              <a:spcBef>
                <a:spcPts val="0"/>
              </a:spcBef>
              <a:spcAft>
                <a:spcPts val="0"/>
              </a:spcAft>
              <a:buClr>
                <a:schemeClr val="dk1"/>
              </a:buClr>
              <a:buSzPts val="1100"/>
              <a:buFont typeface="Arial"/>
              <a:buNone/>
            </a:pPr>
            <a:br>
              <a:rPr lang="es"/>
            </a:br>
            <a:r>
              <a:rPr lang="es" u="sng">
                <a:solidFill>
                  <a:srgbClr val="4A86E8"/>
                </a:solidFill>
                <a:hlinkClick r:id="rId3">
                  <a:extLst>
                    <a:ext uri="{A12FA001-AC4F-418D-AE19-62706E023703}">
                      <ahyp:hlinkClr val="tx"/>
                    </a:ext>
                  </a:extLst>
                </a:hlinkClick>
              </a:rPr>
              <a:t>member@nn4youth.org</a:t>
            </a:r>
            <a:endParaRPr>
              <a:solidFill>
                <a:srgbClr val="4A86E8"/>
              </a:solidFill>
            </a:endParaRPr>
          </a:p>
          <a:p>
            <a:pPr indent="0" lvl="0" marL="0" rtl="0" algn="ctr">
              <a:spcBef>
                <a:spcPts val="0"/>
              </a:spcBef>
              <a:spcAft>
                <a:spcPts val="0"/>
              </a:spcAft>
              <a:buClr>
                <a:schemeClr val="dk1"/>
              </a:buClr>
              <a:buSzPts val="1100"/>
              <a:buFont typeface="Arial"/>
              <a:buNone/>
            </a:pPr>
            <a:r>
              <a:rPr lang="es">
                <a:solidFill>
                  <a:srgbClr val="000000"/>
                </a:solidFill>
              </a:rPr>
              <a:t>202.783.7949</a:t>
            </a:r>
            <a:endParaRPr>
              <a:solidFill>
                <a:srgbClr val="000000"/>
              </a:solidFill>
            </a:endParaRPr>
          </a:p>
          <a:p>
            <a:pPr indent="0" lvl="0" marL="0" rtl="0" algn="ctr">
              <a:spcBef>
                <a:spcPts val="0"/>
              </a:spcBef>
              <a:spcAft>
                <a:spcPts val="0"/>
              </a:spcAft>
              <a:buNone/>
            </a:pPr>
            <a:r>
              <a:rPr lang="es">
                <a:solidFill>
                  <a:srgbClr val="000000"/>
                </a:solidFill>
              </a:rPr>
              <a:t>wwww.nn4youth.org</a:t>
            </a:r>
            <a:endParaRPr>
              <a:solidFill>
                <a:srgbClr val="000000"/>
              </a:solidFill>
            </a:endParaRPr>
          </a:p>
        </p:txBody>
      </p:sp>
      <p:cxnSp>
        <p:nvCxnSpPr>
          <p:cNvPr id="220" name="Google Shape;220;p38"/>
          <p:cNvCxnSpPr/>
          <p:nvPr/>
        </p:nvCxnSpPr>
        <p:spPr>
          <a:xfrm>
            <a:off x="4233850" y="3374100"/>
            <a:ext cx="676200" cy="0"/>
          </a:xfrm>
          <a:prstGeom prst="straightConnector1">
            <a:avLst/>
          </a:prstGeom>
          <a:noFill/>
          <a:ln cap="flat" cmpd="sng" w="76200">
            <a:solidFill>
              <a:srgbClr val="FFFFFF"/>
            </a:solidFill>
            <a:prstDash val="solid"/>
            <a:round/>
            <a:headEnd len="med" w="med" type="none"/>
            <a:tailEnd len="med" w="med" type="none"/>
          </a:ln>
        </p:spPr>
      </p:cxnSp>
      <p:sp>
        <p:nvSpPr>
          <p:cNvPr id="221" name="Google Shape;221;p38"/>
          <p:cNvSpPr txBox="1"/>
          <p:nvPr>
            <p:ph idx="4294967295" type="ctrTitle"/>
          </p:nvPr>
        </p:nvSpPr>
        <p:spPr>
          <a:xfrm>
            <a:off x="1610650" y="1856275"/>
            <a:ext cx="5672100" cy="875700"/>
          </a:xfrm>
          <a:prstGeom prst="rect">
            <a:avLst/>
          </a:prstGeom>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s" sz="3600">
                <a:solidFill>
                  <a:srgbClr val="FFFFFF"/>
                </a:solidFill>
              </a:rPr>
              <a:t>THANK YOU!</a:t>
            </a:r>
            <a:endParaRPr i="1">
              <a:solidFill>
                <a:srgbClr val="FFFFFF"/>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pic>
        <p:nvPicPr>
          <p:cNvPr id="158" name="Google Shape;158;p29"/>
          <p:cNvPicPr preferRelativeResize="0"/>
          <p:nvPr/>
        </p:nvPicPr>
        <p:blipFill>
          <a:blip r:embed="rId3">
            <a:alphaModFix/>
          </a:blip>
          <a:stretch>
            <a:fillRect/>
          </a:stretch>
        </p:blipFill>
        <p:spPr>
          <a:xfrm>
            <a:off x="0" y="0"/>
            <a:ext cx="9144000" cy="514350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pic>
        <p:nvPicPr>
          <p:cNvPr id="163" name="Google Shape;163;p30" title="A SYSTEMS APPROACH TO YOUTH AND YOUNG ADULT HOMELESSNESS IN AMERICA">
            <a:hlinkClick r:id="rId3"/>
          </p:cNvPr>
          <p:cNvPicPr preferRelativeResize="0"/>
          <p:nvPr/>
        </p:nvPicPr>
        <p:blipFill>
          <a:blip r:embed="rId4">
            <a:alphaModFix/>
          </a:blip>
          <a:stretch>
            <a:fillRect/>
          </a:stretch>
        </p:blipFill>
        <p:spPr>
          <a:xfrm>
            <a:off x="304800" y="98400"/>
            <a:ext cx="6646650" cy="49849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3"/>
                                        </p:tgtEl>
                                        <p:attrNameLst>
                                          <p:attrName>style.visibility</p:attrName>
                                        </p:attrNameLst>
                                      </p:cBhvr>
                                      <p:to>
                                        <p:strVal val="visible"/>
                                      </p:to>
                                    </p:set>
                                    <p:animEffect filter="fade" transition="in">
                                      <p:cBhvr>
                                        <p:cTn dur="1000"/>
                                        <p:tgtEl>
                                          <p:spTgt spid="16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31"/>
          <p:cNvSpPr txBox="1"/>
          <p:nvPr>
            <p:ph type="title"/>
          </p:nvPr>
        </p:nvSpPr>
        <p:spPr>
          <a:xfrm>
            <a:off x="5348675" y="1503875"/>
            <a:ext cx="3601200" cy="913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s" sz="2600">
                <a:solidFill>
                  <a:srgbClr val="FDB913"/>
                </a:solidFill>
              </a:rPr>
              <a:t>The Latest News </a:t>
            </a:r>
            <a:endParaRPr sz="2600">
              <a:solidFill>
                <a:srgbClr val="FDB913"/>
              </a:solidFill>
            </a:endParaRPr>
          </a:p>
          <a:p>
            <a:pPr indent="0" lvl="0" marL="0" rtl="0" algn="l">
              <a:spcBef>
                <a:spcPts val="0"/>
              </a:spcBef>
              <a:spcAft>
                <a:spcPts val="0"/>
              </a:spcAft>
              <a:buNone/>
            </a:pPr>
            <a:r>
              <a:rPr lang="es" sz="2600">
                <a:solidFill>
                  <a:srgbClr val="FDB913"/>
                </a:solidFill>
              </a:rPr>
              <a:t>from NN4Y</a:t>
            </a:r>
            <a:endParaRPr sz="2600">
              <a:solidFill>
                <a:srgbClr val="FDB913"/>
              </a:solidFill>
            </a:endParaRPr>
          </a:p>
        </p:txBody>
      </p:sp>
      <p:pic>
        <p:nvPicPr>
          <p:cNvPr id="169" name="Google Shape;169;p31"/>
          <p:cNvPicPr preferRelativeResize="0"/>
          <p:nvPr/>
        </p:nvPicPr>
        <p:blipFill>
          <a:blip r:embed="rId3">
            <a:alphaModFix/>
          </a:blip>
          <a:stretch>
            <a:fillRect/>
          </a:stretch>
        </p:blipFill>
        <p:spPr>
          <a:xfrm>
            <a:off x="221525" y="207129"/>
            <a:ext cx="4693949" cy="4820649"/>
          </a:xfrm>
          <a:prstGeom prst="rect">
            <a:avLst/>
          </a:prstGeom>
          <a:noFill/>
          <a:ln>
            <a:noFill/>
          </a:ln>
        </p:spPr>
      </p:pic>
      <p:cxnSp>
        <p:nvCxnSpPr>
          <p:cNvPr id="170" name="Google Shape;170;p31"/>
          <p:cNvCxnSpPr/>
          <p:nvPr/>
        </p:nvCxnSpPr>
        <p:spPr>
          <a:xfrm>
            <a:off x="5497250" y="2484950"/>
            <a:ext cx="877200" cy="7200"/>
          </a:xfrm>
          <a:prstGeom prst="straightConnector1">
            <a:avLst/>
          </a:prstGeom>
          <a:noFill/>
          <a:ln cap="flat" cmpd="sng" w="76200">
            <a:solidFill>
              <a:srgbClr val="150958"/>
            </a:solidFill>
            <a:prstDash val="solid"/>
            <a:round/>
            <a:headEnd len="med" w="med" type="none"/>
            <a:tailEnd len="med" w="med" type="none"/>
          </a:ln>
        </p:spPr>
      </p:cxn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pic>
        <p:nvPicPr>
          <p:cNvPr id="175" name="Google Shape;175;p32"/>
          <p:cNvPicPr preferRelativeResize="0"/>
          <p:nvPr/>
        </p:nvPicPr>
        <p:blipFill rotWithShape="1">
          <a:blip r:embed="rId3">
            <a:alphaModFix/>
          </a:blip>
          <a:srcRect b="27071" l="0" r="0" t="0"/>
          <a:stretch/>
        </p:blipFill>
        <p:spPr>
          <a:xfrm>
            <a:off x="0" y="-66175"/>
            <a:ext cx="9144001" cy="5209674"/>
          </a:xfrm>
          <a:prstGeom prst="rect">
            <a:avLst/>
          </a:prstGeom>
          <a:noFill/>
          <a:ln>
            <a:noFill/>
          </a:ln>
        </p:spPr>
      </p:pic>
      <p:sp>
        <p:nvSpPr>
          <p:cNvPr id="176" name="Google Shape;176;p32"/>
          <p:cNvSpPr txBox="1"/>
          <p:nvPr>
            <p:ph type="title"/>
          </p:nvPr>
        </p:nvSpPr>
        <p:spPr>
          <a:xfrm>
            <a:off x="46000" y="496500"/>
            <a:ext cx="9144000" cy="9138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s" sz="3300">
                <a:solidFill>
                  <a:srgbClr val="150958"/>
                </a:solidFill>
              </a:rPr>
              <a:t>Presidential Agenda for the </a:t>
            </a:r>
            <a:endParaRPr sz="3300">
              <a:solidFill>
                <a:srgbClr val="150958"/>
              </a:solidFill>
            </a:endParaRPr>
          </a:p>
          <a:p>
            <a:pPr indent="0" lvl="0" marL="0" rtl="0" algn="ctr">
              <a:spcBef>
                <a:spcPts val="0"/>
              </a:spcBef>
              <a:spcAft>
                <a:spcPts val="0"/>
              </a:spcAft>
              <a:buNone/>
            </a:pPr>
            <a:r>
              <a:rPr lang="es" sz="3300">
                <a:solidFill>
                  <a:srgbClr val="150958"/>
                </a:solidFill>
              </a:rPr>
              <a:t>Biden-Harris Administration</a:t>
            </a:r>
            <a:endParaRPr b="1" sz="3300"/>
          </a:p>
        </p:txBody>
      </p:sp>
      <p:sp>
        <p:nvSpPr>
          <p:cNvPr id="177" name="Google Shape;177;p32"/>
          <p:cNvSpPr txBox="1"/>
          <p:nvPr>
            <p:ph idx="1" type="body"/>
          </p:nvPr>
        </p:nvSpPr>
        <p:spPr>
          <a:xfrm>
            <a:off x="364600" y="1904925"/>
            <a:ext cx="8506800" cy="25020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chemeClr val="dk1"/>
              </a:buClr>
              <a:buSzPts val="1800"/>
              <a:buChar char="●"/>
            </a:pPr>
            <a:r>
              <a:rPr lang="es" sz="1800">
                <a:solidFill>
                  <a:schemeClr val="dk1"/>
                </a:solidFill>
              </a:rPr>
              <a:t>Issue an Executive Order to address systemic barriers youth encounter.</a:t>
            </a:r>
            <a:br>
              <a:rPr lang="es" sz="1800">
                <a:solidFill>
                  <a:schemeClr val="dk1"/>
                </a:solidFill>
              </a:rPr>
            </a:br>
            <a:endParaRPr sz="1800">
              <a:solidFill>
                <a:schemeClr val="dk1"/>
              </a:solidFill>
            </a:endParaRPr>
          </a:p>
          <a:p>
            <a:pPr indent="-342900" lvl="0" marL="457200" rtl="0" algn="l">
              <a:spcBef>
                <a:spcPts val="0"/>
              </a:spcBef>
              <a:spcAft>
                <a:spcPts val="0"/>
              </a:spcAft>
              <a:buClr>
                <a:schemeClr val="dk1"/>
              </a:buClr>
              <a:buSzPts val="1800"/>
              <a:buChar char="●"/>
            </a:pPr>
            <a:r>
              <a:rPr lang="es" sz="1800">
                <a:solidFill>
                  <a:schemeClr val="dk1"/>
                </a:solidFill>
              </a:rPr>
              <a:t>Increase funding to prevent and respond to youth, young adult, and young family homelessness.</a:t>
            </a:r>
            <a:br>
              <a:rPr lang="es" sz="1800">
                <a:solidFill>
                  <a:schemeClr val="dk1"/>
                </a:solidFill>
              </a:rPr>
            </a:br>
            <a:endParaRPr sz="1800">
              <a:solidFill>
                <a:schemeClr val="dk1"/>
              </a:solidFill>
            </a:endParaRPr>
          </a:p>
          <a:p>
            <a:pPr indent="-342900" lvl="0" marL="457200" rtl="0" algn="l">
              <a:spcBef>
                <a:spcPts val="0"/>
              </a:spcBef>
              <a:spcAft>
                <a:spcPts val="0"/>
              </a:spcAft>
              <a:buClr>
                <a:schemeClr val="dk1"/>
              </a:buClr>
              <a:buSzPts val="1800"/>
              <a:buChar char="●"/>
            </a:pPr>
            <a:r>
              <a:rPr lang="es" sz="1800">
                <a:solidFill>
                  <a:schemeClr val="dk1"/>
                </a:solidFill>
              </a:rPr>
              <a:t>Create a new federal program at the Administration for Children and Families to take a two-generation approach.</a:t>
            </a:r>
            <a:br>
              <a:rPr lang="es" sz="1800">
                <a:solidFill>
                  <a:schemeClr val="dk1"/>
                </a:solidFill>
              </a:rPr>
            </a:br>
            <a:endParaRPr sz="1800">
              <a:solidFill>
                <a:schemeClr val="dk1"/>
              </a:solidFill>
            </a:endParaRPr>
          </a:p>
          <a:p>
            <a:pPr indent="-342900" lvl="0" marL="457200" rtl="0" algn="l">
              <a:spcBef>
                <a:spcPts val="0"/>
              </a:spcBef>
              <a:spcAft>
                <a:spcPts val="0"/>
              </a:spcAft>
              <a:buClr>
                <a:schemeClr val="dk1"/>
              </a:buClr>
              <a:buSzPts val="1800"/>
              <a:buChar char="●"/>
            </a:pPr>
            <a:r>
              <a:rPr lang="es" sz="1800">
                <a:solidFill>
                  <a:schemeClr val="dk1"/>
                </a:solidFill>
              </a:rPr>
              <a:t>HUD to launch an "on-demand" voucher program</a:t>
            </a:r>
            <a:endParaRPr sz="1800">
              <a:solidFill>
                <a:schemeClr val="dk1"/>
              </a:solidFill>
            </a:endParaRPr>
          </a:p>
          <a:p>
            <a:pPr indent="0" lvl="0" marL="0" rtl="0" algn="l">
              <a:spcBef>
                <a:spcPts val="0"/>
              </a:spcBef>
              <a:spcAft>
                <a:spcPts val="0"/>
              </a:spcAft>
              <a:buNone/>
            </a:pPr>
            <a:r>
              <a:t/>
            </a:r>
            <a:endParaRPr/>
          </a:p>
          <a:p>
            <a:pPr indent="0" lvl="0" marL="0" rtl="0" algn="ctr">
              <a:spcBef>
                <a:spcPts val="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33"/>
          <p:cNvSpPr txBox="1"/>
          <p:nvPr>
            <p:ph type="title"/>
          </p:nvPr>
        </p:nvSpPr>
        <p:spPr>
          <a:xfrm>
            <a:off x="755400" y="669768"/>
            <a:ext cx="3571500" cy="996900"/>
          </a:xfrm>
          <a:prstGeom prst="rect">
            <a:avLst/>
          </a:prstGeom>
        </p:spPr>
        <p:txBody>
          <a:bodyPr anchorCtr="0" anchor="b" bIns="91425" lIns="91425" spcFirstLastPara="1" rIns="91425" wrap="square" tIns="91425">
            <a:noAutofit/>
          </a:bodyPr>
          <a:lstStyle/>
          <a:p>
            <a:pPr indent="0" lvl="0" marL="0" rtl="0" algn="ctr">
              <a:lnSpc>
                <a:spcPct val="128571"/>
              </a:lnSpc>
              <a:spcBef>
                <a:spcPts val="0"/>
              </a:spcBef>
              <a:spcAft>
                <a:spcPts val="0"/>
              </a:spcAft>
              <a:buNone/>
            </a:pPr>
            <a:r>
              <a:rPr lang="es">
                <a:solidFill>
                  <a:srgbClr val="150958"/>
                </a:solidFill>
                <a:highlight>
                  <a:schemeClr val="lt1"/>
                </a:highlight>
              </a:rPr>
              <a:t> 2021 - 2022 Legislative Objectives</a:t>
            </a:r>
            <a:endParaRPr sz="300">
              <a:solidFill>
                <a:srgbClr val="150958"/>
              </a:solidFill>
            </a:endParaRPr>
          </a:p>
        </p:txBody>
      </p:sp>
      <p:sp>
        <p:nvSpPr>
          <p:cNvPr id="183" name="Google Shape;183;p33"/>
          <p:cNvSpPr txBox="1"/>
          <p:nvPr>
            <p:ph idx="1" type="subTitle"/>
          </p:nvPr>
        </p:nvSpPr>
        <p:spPr>
          <a:xfrm>
            <a:off x="532775" y="1822875"/>
            <a:ext cx="4050300" cy="2735400"/>
          </a:xfrm>
          <a:prstGeom prst="rect">
            <a:avLst/>
          </a:prstGeom>
        </p:spPr>
        <p:txBody>
          <a:bodyPr anchorCtr="0" anchor="t" bIns="91425" lIns="91425" spcFirstLastPara="1" rIns="91425" wrap="square" tIns="91425">
            <a:noAutofit/>
          </a:bodyPr>
          <a:lstStyle/>
          <a:p>
            <a:pPr indent="-336550" lvl="0" marL="457200" rtl="0" algn="l">
              <a:spcBef>
                <a:spcPts val="0"/>
              </a:spcBef>
              <a:spcAft>
                <a:spcPts val="0"/>
              </a:spcAft>
              <a:buClr>
                <a:schemeClr val="dk1"/>
              </a:buClr>
              <a:buSzPts val="1700"/>
              <a:buChar char="●"/>
            </a:pPr>
            <a:r>
              <a:rPr lang="es" sz="1500">
                <a:solidFill>
                  <a:schemeClr val="dk1"/>
                </a:solidFill>
              </a:rPr>
              <a:t>Runaway and Homeless Youth and Trafficking Prevention Act</a:t>
            </a:r>
            <a:endParaRPr sz="1500">
              <a:solidFill>
                <a:schemeClr val="dk1"/>
              </a:solidFill>
            </a:endParaRPr>
          </a:p>
          <a:p>
            <a:pPr indent="-323850" lvl="0" marL="457200" rtl="0" algn="l">
              <a:spcBef>
                <a:spcPts val="0"/>
              </a:spcBef>
              <a:spcAft>
                <a:spcPts val="0"/>
              </a:spcAft>
              <a:buClr>
                <a:schemeClr val="dk1"/>
              </a:buClr>
              <a:buSzPts val="1500"/>
              <a:buChar char="●"/>
            </a:pPr>
            <a:r>
              <a:rPr lang="es" sz="1500">
                <a:solidFill>
                  <a:schemeClr val="dk1"/>
                </a:solidFill>
              </a:rPr>
              <a:t>Emergency Family Stabilization Act</a:t>
            </a:r>
            <a:endParaRPr sz="1500">
              <a:solidFill>
                <a:schemeClr val="dk1"/>
              </a:solidFill>
            </a:endParaRPr>
          </a:p>
          <a:p>
            <a:pPr indent="-323850" lvl="0" marL="457200" rtl="0" algn="l">
              <a:spcBef>
                <a:spcPts val="0"/>
              </a:spcBef>
              <a:spcAft>
                <a:spcPts val="0"/>
              </a:spcAft>
              <a:buClr>
                <a:schemeClr val="dk1"/>
              </a:buClr>
              <a:buSzPts val="1500"/>
              <a:buChar char="●"/>
            </a:pPr>
            <a:r>
              <a:rPr lang="es" sz="1500">
                <a:solidFill>
                  <a:schemeClr val="dk1"/>
                </a:solidFill>
              </a:rPr>
              <a:t>Affordable Housing Credit Improvement Act </a:t>
            </a:r>
            <a:endParaRPr sz="1500">
              <a:solidFill>
                <a:schemeClr val="dk1"/>
              </a:solidFill>
            </a:endParaRPr>
          </a:p>
          <a:p>
            <a:pPr indent="-323850" lvl="0" marL="457200" rtl="0" algn="l">
              <a:spcBef>
                <a:spcPts val="0"/>
              </a:spcBef>
              <a:spcAft>
                <a:spcPts val="0"/>
              </a:spcAft>
              <a:buClr>
                <a:schemeClr val="dk1"/>
              </a:buClr>
              <a:buSzPts val="1500"/>
              <a:buChar char="●"/>
            </a:pPr>
            <a:r>
              <a:rPr lang="es" sz="1500">
                <a:solidFill>
                  <a:schemeClr val="dk1"/>
                </a:solidFill>
              </a:rPr>
              <a:t>Homeless Children and Youth Act</a:t>
            </a:r>
            <a:endParaRPr sz="1500">
              <a:solidFill>
                <a:schemeClr val="dk1"/>
              </a:solidFill>
            </a:endParaRPr>
          </a:p>
          <a:p>
            <a:pPr indent="-323850" lvl="0" marL="457200" rtl="0" algn="l">
              <a:spcBef>
                <a:spcPts val="0"/>
              </a:spcBef>
              <a:spcAft>
                <a:spcPts val="0"/>
              </a:spcAft>
              <a:buClr>
                <a:schemeClr val="dk1"/>
              </a:buClr>
              <a:buSzPts val="1500"/>
              <a:buChar char="●"/>
            </a:pPr>
            <a:r>
              <a:rPr lang="es" sz="1500">
                <a:solidFill>
                  <a:schemeClr val="dk1"/>
                </a:solidFill>
              </a:rPr>
              <a:t>Higher Education Access and Success for Homeless and Foster Youth Act</a:t>
            </a:r>
            <a:endParaRPr sz="1500">
              <a:solidFill>
                <a:schemeClr val="dk1"/>
              </a:solidFill>
            </a:endParaRPr>
          </a:p>
          <a:p>
            <a:pPr indent="-323850" lvl="0" marL="457200" rtl="0" algn="l">
              <a:spcBef>
                <a:spcPts val="0"/>
              </a:spcBef>
              <a:spcAft>
                <a:spcPts val="0"/>
              </a:spcAft>
              <a:buClr>
                <a:schemeClr val="dk1"/>
              </a:buClr>
              <a:buSzPts val="1500"/>
              <a:buChar char="●"/>
            </a:pPr>
            <a:r>
              <a:rPr lang="es" sz="1500">
                <a:solidFill>
                  <a:schemeClr val="dk1"/>
                </a:solidFill>
              </a:rPr>
              <a:t>Increase Federal Funding Targeted to preventing and responding to Youth homelessness</a:t>
            </a:r>
            <a:endParaRPr sz="1500">
              <a:solidFill>
                <a:schemeClr val="dk1"/>
              </a:solidFill>
            </a:endParaRPr>
          </a:p>
        </p:txBody>
      </p:sp>
      <p:pic>
        <p:nvPicPr>
          <p:cNvPr id="184" name="Google Shape;184;p33"/>
          <p:cNvPicPr preferRelativeResize="0"/>
          <p:nvPr/>
        </p:nvPicPr>
        <p:blipFill rotWithShape="1">
          <a:blip r:embed="rId3">
            <a:alphaModFix/>
          </a:blip>
          <a:srcRect b="0" l="0" r="0" t="0"/>
          <a:stretch/>
        </p:blipFill>
        <p:spPr>
          <a:xfrm>
            <a:off x="4871175" y="501600"/>
            <a:ext cx="3981401" cy="398140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34"/>
          <p:cNvSpPr txBox="1"/>
          <p:nvPr>
            <p:ph type="title"/>
          </p:nvPr>
        </p:nvSpPr>
        <p:spPr>
          <a:xfrm>
            <a:off x="1644125" y="1542000"/>
            <a:ext cx="6947400" cy="20595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None/>
            </a:pPr>
            <a:r>
              <a:rPr lang="es"/>
              <a:t>Homelessness among young people is such a large issue in the US that we need every federal agency to do their part to prevent and respond to this crisis.</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35"/>
          <p:cNvSpPr/>
          <p:nvPr/>
        </p:nvSpPr>
        <p:spPr>
          <a:xfrm>
            <a:off x="4494525" y="452525"/>
            <a:ext cx="612000" cy="615600"/>
          </a:xfrm>
          <a:prstGeom prst="ellipse">
            <a:avLst/>
          </a:prstGeom>
          <a:solidFill>
            <a:srgbClr val="FDB91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s" sz="3500">
                <a:solidFill>
                  <a:schemeClr val="lt1"/>
                </a:solidFill>
                <a:latin typeface="Montserrat"/>
                <a:ea typeface="Montserrat"/>
                <a:cs typeface="Montserrat"/>
                <a:sym typeface="Montserrat"/>
              </a:rPr>
              <a:t>1</a:t>
            </a:r>
            <a:endParaRPr sz="3500">
              <a:solidFill>
                <a:schemeClr val="lt1"/>
              </a:solidFill>
              <a:latin typeface="Montserrat"/>
              <a:ea typeface="Montserrat"/>
              <a:cs typeface="Montserrat"/>
              <a:sym typeface="Montserrat"/>
            </a:endParaRPr>
          </a:p>
        </p:txBody>
      </p:sp>
      <p:sp>
        <p:nvSpPr>
          <p:cNvPr id="195" name="Google Shape;195;p35"/>
          <p:cNvSpPr txBox="1"/>
          <p:nvPr/>
        </p:nvSpPr>
        <p:spPr>
          <a:xfrm>
            <a:off x="5273225" y="560225"/>
            <a:ext cx="3471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s">
                <a:latin typeface="Source Sans Pro"/>
                <a:ea typeface="Source Sans Pro"/>
                <a:cs typeface="Source Sans Pro"/>
                <a:sym typeface="Source Sans Pro"/>
              </a:rPr>
              <a:t>Visit our </a:t>
            </a:r>
            <a:r>
              <a:rPr lang="es" u="sng">
                <a:solidFill>
                  <a:srgbClr val="0000FF"/>
                </a:solidFill>
                <a:latin typeface="Source Sans Pro"/>
                <a:ea typeface="Source Sans Pro"/>
                <a:cs typeface="Source Sans Pro"/>
                <a:sym typeface="Source Sans Pro"/>
                <a:hlinkClick r:id="rId3">
                  <a:extLst>
                    <a:ext uri="{A12FA001-AC4F-418D-AE19-62706E023703}">
                      <ahyp:hlinkClr val="tx"/>
                    </a:ext>
                  </a:extLst>
                </a:hlinkClick>
              </a:rPr>
              <a:t>resource center</a:t>
            </a:r>
            <a:endParaRPr>
              <a:solidFill>
                <a:srgbClr val="0000FF"/>
              </a:solidFill>
              <a:latin typeface="Source Sans Pro"/>
              <a:ea typeface="Source Sans Pro"/>
              <a:cs typeface="Source Sans Pro"/>
              <a:sym typeface="Source Sans Pro"/>
            </a:endParaRPr>
          </a:p>
        </p:txBody>
      </p:sp>
      <p:sp>
        <p:nvSpPr>
          <p:cNvPr id="196" name="Google Shape;196;p35"/>
          <p:cNvSpPr/>
          <p:nvPr/>
        </p:nvSpPr>
        <p:spPr>
          <a:xfrm>
            <a:off x="4494525" y="1345975"/>
            <a:ext cx="612000" cy="612000"/>
          </a:xfrm>
          <a:prstGeom prst="ellipse">
            <a:avLst/>
          </a:prstGeom>
          <a:solidFill>
            <a:srgbClr val="FDB91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s" sz="3500">
                <a:solidFill>
                  <a:schemeClr val="lt1"/>
                </a:solidFill>
                <a:latin typeface="Montserrat"/>
                <a:ea typeface="Montserrat"/>
                <a:cs typeface="Montserrat"/>
                <a:sym typeface="Montserrat"/>
              </a:rPr>
              <a:t>2</a:t>
            </a:r>
            <a:endParaRPr sz="3500">
              <a:solidFill>
                <a:schemeClr val="lt1"/>
              </a:solidFill>
              <a:latin typeface="Montserrat"/>
              <a:ea typeface="Montserrat"/>
              <a:cs typeface="Montserrat"/>
              <a:sym typeface="Montserrat"/>
            </a:endParaRPr>
          </a:p>
        </p:txBody>
      </p:sp>
      <p:sp>
        <p:nvSpPr>
          <p:cNvPr id="197" name="Google Shape;197;p35"/>
          <p:cNvSpPr/>
          <p:nvPr/>
        </p:nvSpPr>
        <p:spPr>
          <a:xfrm>
            <a:off x="4494525" y="2351775"/>
            <a:ext cx="612000" cy="612000"/>
          </a:xfrm>
          <a:prstGeom prst="ellipse">
            <a:avLst/>
          </a:prstGeom>
          <a:solidFill>
            <a:srgbClr val="FDB91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s" sz="3500">
                <a:solidFill>
                  <a:schemeClr val="lt1"/>
                </a:solidFill>
                <a:latin typeface="Montserrat"/>
                <a:ea typeface="Montserrat"/>
                <a:cs typeface="Montserrat"/>
                <a:sym typeface="Montserrat"/>
              </a:rPr>
              <a:t>3</a:t>
            </a:r>
            <a:endParaRPr sz="3500">
              <a:solidFill>
                <a:schemeClr val="lt1"/>
              </a:solidFill>
              <a:latin typeface="Montserrat"/>
              <a:ea typeface="Montserrat"/>
              <a:cs typeface="Montserrat"/>
              <a:sym typeface="Montserrat"/>
            </a:endParaRPr>
          </a:p>
        </p:txBody>
      </p:sp>
      <p:sp>
        <p:nvSpPr>
          <p:cNvPr id="198" name="Google Shape;198;p35"/>
          <p:cNvSpPr txBox="1"/>
          <p:nvPr/>
        </p:nvSpPr>
        <p:spPr>
          <a:xfrm>
            <a:off x="5273225" y="1204938"/>
            <a:ext cx="35637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s">
                <a:solidFill>
                  <a:schemeClr val="dk1"/>
                </a:solidFill>
                <a:latin typeface="Source Sans Pro"/>
                <a:ea typeface="Source Sans Pro"/>
                <a:cs typeface="Source Sans Pro"/>
                <a:sym typeface="Source Sans Pro"/>
              </a:rPr>
              <a:t>Our </a:t>
            </a:r>
            <a:r>
              <a:rPr lang="es" u="sng">
                <a:solidFill>
                  <a:srgbClr val="0000FF"/>
                </a:solidFill>
                <a:latin typeface="Source Sans Pro"/>
                <a:ea typeface="Source Sans Pro"/>
                <a:cs typeface="Source Sans Pro"/>
                <a:sym typeface="Source Sans Pro"/>
                <a:hlinkClick r:id="rId4">
                  <a:extLst>
                    <a:ext uri="{A12FA001-AC4F-418D-AE19-62706E023703}">
                      <ahyp:hlinkClr val="tx"/>
                    </a:ext>
                  </a:extLst>
                </a:hlinkClick>
              </a:rPr>
              <a:t>animated video</a:t>
            </a:r>
            <a:r>
              <a:rPr lang="es">
                <a:solidFill>
                  <a:srgbClr val="0000FF"/>
                </a:solidFill>
                <a:latin typeface="Source Sans Pro"/>
                <a:ea typeface="Source Sans Pro"/>
                <a:cs typeface="Source Sans Pro"/>
                <a:sym typeface="Source Sans Pro"/>
              </a:rPr>
              <a:t> </a:t>
            </a:r>
            <a:r>
              <a:rPr lang="es">
                <a:solidFill>
                  <a:schemeClr val="dk1"/>
                </a:solidFill>
                <a:latin typeface="Source Sans Pro"/>
                <a:ea typeface="Source Sans Pro"/>
                <a:cs typeface="Source Sans Pro"/>
                <a:sym typeface="Source Sans Pro"/>
              </a:rPr>
              <a:t>depicts our vision for a future where all young people have a safe place to call home.</a:t>
            </a:r>
            <a:endParaRPr b="1">
              <a:solidFill>
                <a:schemeClr val="dk1"/>
              </a:solidFill>
              <a:latin typeface="Source Sans Pro"/>
              <a:ea typeface="Source Sans Pro"/>
              <a:cs typeface="Source Sans Pro"/>
              <a:sym typeface="Source Sans Pro"/>
            </a:endParaRPr>
          </a:p>
        </p:txBody>
      </p:sp>
      <p:sp>
        <p:nvSpPr>
          <p:cNvPr id="199" name="Google Shape;199;p35"/>
          <p:cNvSpPr txBox="1"/>
          <p:nvPr/>
        </p:nvSpPr>
        <p:spPr>
          <a:xfrm>
            <a:off x="5273225" y="2280750"/>
            <a:ext cx="34713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s">
                <a:latin typeface="Source Sans Pro"/>
                <a:ea typeface="Source Sans Pro"/>
                <a:cs typeface="Source Sans Pro"/>
                <a:sym typeface="Source Sans Pro"/>
              </a:rPr>
              <a:t>Our resource center has Fact Sheets on all of the legislative priorities we covered today</a:t>
            </a:r>
            <a:endParaRPr>
              <a:solidFill>
                <a:srgbClr val="4A86E8"/>
              </a:solidFill>
              <a:highlight>
                <a:srgbClr val="4A86E8"/>
              </a:highlight>
              <a:latin typeface="Source Sans Pro"/>
              <a:ea typeface="Source Sans Pro"/>
              <a:cs typeface="Source Sans Pro"/>
              <a:sym typeface="Source Sans Pro"/>
            </a:endParaRPr>
          </a:p>
        </p:txBody>
      </p:sp>
      <p:pic>
        <p:nvPicPr>
          <p:cNvPr id="200" name="Google Shape;200;p35"/>
          <p:cNvPicPr preferRelativeResize="0"/>
          <p:nvPr/>
        </p:nvPicPr>
        <p:blipFill>
          <a:blip r:embed="rId5">
            <a:alphaModFix/>
          </a:blip>
          <a:stretch>
            <a:fillRect/>
          </a:stretch>
        </p:blipFill>
        <p:spPr>
          <a:xfrm>
            <a:off x="266775" y="152400"/>
            <a:ext cx="4106357" cy="4838700"/>
          </a:xfrm>
          <a:prstGeom prst="rect">
            <a:avLst/>
          </a:prstGeom>
          <a:noFill/>
          <a:ln>
            <a:noFill/>
          </a:ln>
        </p:spPr>
      </p:pic>
      <p:sp>
        <p:nvSpPr>
          <p:cNvPr id="201" name="Google Shape;201;p35"/>
          <p:cNvSpPr/>
          <p:nvPr/>
        </p:nvSpPr>
        <p:spPr>
          <a:xfrm>
            <a:off x="4494525" y="3219125"/>
            <a:ext cx="612000" cy="612000"/>
          </a:xfrm>
          <a:prstGeom prst="ellipse">
            <a:avLst/>
          </a:prstGeom>
          <a:solidFill>
            <a:srgbClr val="FDB91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s" sz="3500">
                <a:solidFill>
                  <a:schemeClr val="lt1"/>
                </a:solidFill>
                <a:latin typeface="Montserrat"/>
                <a:ea typeface="Montserrat"/>
                <a:cs typeface="Montserrat"/>
                <a:sym typeface="Montserrat"/>
              </a:rPr>
              <a:t>4</a:t>
            </a:r>
            <a:endParaRPr sz="3500">
              <a:solidFill>
                <a:schemeClr val="lt1"/>
              </a:solidFill>
              <a:latin typeface="Montserrat"/>
              <a:ea typeface="Montserrat"/>
              <a:cs typeface="Montserrat"/>
              <a:sym typeface="Montserrat"/>
            </a:endParaRPr>
          </a:p>
        </p:txBody>
      </p:sp>
      <p:sp>
        <p:nvSpPr>
          <p:cNvPr id="202" name="Google Shape;202;p35"/>
          <p:cNvSpPr txBox="1"/>
          <p:nvPr/>
        </p:nvSpPr>
        <p:spPr>
          <a:xfrm>
            <a:off x="5273225" y="3008400"/>
            <a:ext cx="3685200" cy="1477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s">
                <a:latin typeface="Source Sans Pro"/>
                <a:ea typeface="Source Sans Pro"/>
                <a:cs typeface="Source Sans Pro"/>
                <a:sym typeface="Source Sans Pro"/>
              </a:rPr>
              <a:t>There are several ways you can connect with your policymakers to advocate for our collective policy agenda and ensure positive policies for youth become law. Our </a:t>
            </a:r>
            <a:r>
              <a:rPr lang="es" u="sng">
                <a:solidFill>
                  <a:srgbClr val="0000FF"/>
                </a:solidFill>
                <a:latin typeface="Source Sans Pro"/>
                <a:ea typeface="Source Sans Pro"/>
                <a:cs typeface="Source Sans Pro"/>
                <a:sym typeface="Source Sans Pro"/>
                <a:hlinkClick r:id="rId6">
                  <a:extLst>
                    <a:ext uri="{A12FA001-AC4F-418D-AE19-62706E023703}">
                      <ahyp:hlinkClr val="tx"/>
                    </a:ext>
                  </a:extLst>
                </a:hlinkClick>
              </a:rPr>
              <a:t>Virtual Advocacy toolkit </a:t>
            </a:r>
            <a:r>
              <a:rPr lang="es">
                <a:latin typeface="Source Sans Pro"/>
                <a:ea typeface="Source Sans Pro"/>
                <a:cs typeface="Source Sans Pro"/>
                <a:sym typeface="Source Sans Pro"/>
              </a:rPr>
              <a:t>will give you the information you need to get started.</a:t>
            </a:r>
            <a:endParaRPr>
              <a:solidFill>
                <a:srgbClr val="4A86E8"/>
              </a:solidFill>
              <a:highlight>
                <a:srgbClr val="4A86E8"/>
              </a:highlight>
              <a:latin typeface="Source Sans Pro"/>
              <a:ea typeface="Source Sans Pro"/>
              <a:cs typeface="Source Sans Pro"/>
              <a:sym typeface="Source Sans Pro"/>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pic>
        <p:nvPicPr>
          <p:cNvPr id="207" name="Google Shape;207;p36"/>
          <p:cNvPicPr preferRelativeResize="0"/>
          <p:nvPr/>
        </p:nvPicPr>
        <p:blipFill>
          <a:blip r:embed="rId3">
            <a:alphaModFix/>
          </a:blip>
          <a:stretch>
            <a:fillRect/>
          </a:stretch>
        </p:blipFill>
        <p:spPr>
          <a:xfrm>
            <a:off x="0" y="-10"/>
            <a:ext cx="9144000" cy="514351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Minimal Charm">
  <a:themeElements>
    <a:clrScheme name="Simple Light">
      <a:dk1>
        <a:srgbClr val="434343"/>
      </a:dk1>
      <a:lt1>
        <a:srgbClr val="FFFFFF"/>
      </a:lt1>
      <a:dk2>
        <a:srgbClr val="666666"/>
      </a:dk2>
      <a:lt2>
        <a:srgbClr val="999999"/>
      </a:lt2>
      <a:accent1>
        <a:srgbClr val="FFD969"/>
      </a:accent1>
      <a:accent2>
        <a:srgbClr val="FCE5A3"/>
      </a:accent2>
      <a:accent3>
        <a:srgbClr val="B88E13"/>
      </a:accent3>
      <a:accent4>
        <a:srgbClr val="8D711F"/>
      </a:accent4>
      <a:accent5>
        <a:srgbClr val="D3AA31"/>
      </a:accent5>
      <a:accent6>
        <a:srgbClr val="E9DBB1"/>
      </a:accent6>
      <a:hlink>
        <a:srgbClr val="43434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